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9" r:id="rId3"/>
  </p:sldMasterIdLst>
  <p:notesMasterIdLst>
    <p:notesMasterId r:id="rId29"/>
  </p:notesMasterIdLst>
  <p:sldIdLst>
    <p:sldId id="256" r:id="rId4"/>
    <p:sldId id="257" r:id="rId5"/>
    <p:sldId id="264" r:id="rId6"/>
    <p:sldId id="265" r:id="rId7"/>
    <p:sldId id="277" r:id="rId8"/>
    <p:sldId id="259" r:id="rId9"/>
    <p:sldId id="272" r:id="rId10"/>
    <p:sldId id="274" r:id="rId11"/>
    <p:sldId id="261" r:id="rId12"/>
    <p:sldId id="262" r:id="rId13"/>
    <p:sldId id="260" r:id="rId14"/>
    <p:sldId id="263" r:id="rId15"/>
    <p:sldId id="266" r:id="rId16"/>
    <p:sldId id="273" r:id="rId17"/>
    <p:sldId id="267" r:id="rId18"/>
    <p:sldId id="268" r:id="rId19"/>
    <p:sldId id="269" r:id="rId20"/>
    <p:sldId id="276" r:id="rId21"/>
    <p:sldId id="270" r:id="rId22"/>
    <p:sldId id="271" r:id="rId23"/>
    <p:sldId id="275" r:id="rId24"/>
    <p:sldId id="280" r:id="rId25"/>
    <p:sldId id="279" r:id="rId26"/>
    <p:sldId id="281" r:id="rId27"/>
    <p:sldId id="282" r:id="rId28"/>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725" y="6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3C0DA4A1-B024-486B-8F74-6A83192B3D92}" type="datetimeFigureOut">
              <a:rPr lang="zh-CN" altLang="en-US"/>
              <a:pPr>
                <a:defRPr/>
              </a:pPr>
              <a:t>2016/11/7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D7B9E856-643C-4C63-A7E5-BE46E4479322}" type="slidenum">
              <a:rPr lang="zh-CN" altLang="en-US"/>
              <a:pPr>
                <a:defRPr/>
              </a:pPr>
              <a:t>‹#›</a:t>
            </a:fld>
            <a:endParaRPr lang="zh-CN" altLang="en-US"/>
          </a:p>
        </p:txBody>
      </p:sp>
    </p:spTree>
    <p:extLst>
      <p:ext uri="{BB962C8B-B14F-4D97-AF65-F5344CB8AC3E}">
        <p14:creationId xmlns:p14="http://schemas.microsoft.com/office/powerpoint/2010/main" val="31865323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zh-CN" altLang="en-US" dirty="0" smtClean="0"/>
              <a:t>标题字体为：叶根友行书繁。教程在最后一页 哦。用了特殊字体，中国风的感觉就很浓郁了</a:t>
            </a:r>
          </a:p>
        </p:txBody>
      </p:sp>
      <p:sp>
        <p:nvSpPr>
          <p:cNvPr id="184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D08BFAA-1A75-4E51-959B-0D94521E3E53}" type="slidenum">
              <a:rPr lang="zh-CN" altLang="en-US"/>
              <a:pPr fontAlgn="base">
                <a:spcBef>
                  <a:spcPct val="0"/>
                </a:spcBef>
                <a:spcAft>
                  <a:spcPct val="0"/>
                </a:spcAft>
              </a:pPr>
              <a:t>1</a:t>
            </a:fld>
            <a:endParaRPr lang="zh-CN" altLang="en-US"/>
          </a:p>
        </p:txBody>
      </p:sp>
    </p:spTree>
    <p:extLst>
      <p:ext uri="{BB962C8B-B14F-4D97-AF65-F5344CB8AC3E}">
        <p14:creationId xmlns:p14="http://schemas.microsoft.com/office/powerpoint/2010/main" val="213079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D7B9E856-643C-4C63-A7E5-BE46E4479322}" type="slidenum">
              <a:rPr lang="zh-CN" altLang="en-US" smtClean="0"/>
              <a:pPr>
                <a:defRPr/>
              </a:pPr>
              <a:t>2</a:t>
            </a:fld>
            <a:endParaRPr lang="zh-CN" altLang="en-US"/>
          </a:p>
        </p:txBody>
      </p:sp>
    </p:spTree>
    <p:extLst>
      <p:ext uri="{BB962C8B-B14F-4D97-AF65-F5344CB8AC3E}">
        <p14:creationId xmlns:p14="http://schemas.microsoft.com/office/powerpoint/2010/main" val="3135961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D7B9E856-643C-4C63-A7E5-BE46E4479322}" type="slidenum">
              <a:rPr lang="zh-CN" altLang="en-US" smtClean="0"/>
              <a:pPr>
                <a:defRPr/>
              </a:pPr>
              <a:t>10</a:t>
            </a:fld>
            <a:endParaRPr lang="zh-CN" altLang="en-US"/>
          </a:p>
        </p:txBody>
      </p:sp>
    </p:spTree>
    <p:extLst>
      <p:ext uri="{BB962C8B-B14F-4D97-AF65-F5344CB8AC3E}">
        <p14:creationId xmlns:p14="http://schemas.microsoft.com/office/powerpoint/2010/main" val="404124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D7B9E856-643C-4C63-A7E5-BE46E4479322}" type="slidenum">
              <a:rPr lang="zh-CN" altLang="en-US" smtClean="0"/>
              <a:pPr>
                <a:defRPr/>
              </a:pPr>
              <a:t>18</a:t>
            </a:fld>
            <a:endParaRPr lang="zh-CN" altLang="en-US"/>
          </a:p>
        </p:txBody>
      </p:sp>
    </p:spTree>
    <p:extLst>
      <p:ext uri="{BB962C8B-B14F-4D97-AF65-F5344CB8AC3E}">
        <p14:creationId xmlns:p14="http://schemas.microsoft.com/office/powerpoint/2010/main" val="361015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D7B9E856-643C-4C63-A7E5-BE46E4479322}" type="slidenum">
              <a:rPr lang="zh-CN" altLang="en-US" smtClean="0"/>
              <a:pPr>
                <a:defRPr/>
              </a:pPr>
              <a:t>22</a:t>
            </a:fld>
            <a:endParaRPr lang="zh-CN" altLang="en-US"/>
          </a:p>
        </p:txBody>
      </p:sp>
    </p:spTree>
    <p:extLst>
      <p:ext uri="{BB962C8B-B14F-4D97-AF65-F5344CB8AC3E}">
        <p14:creationId xmlns:p14="http://schemas.microsoft.com/office/powerpoint/2010/main" val="364831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pPr>
              <a:defRPr/>
            </a:pPr>
            <a:fld id="{D7B9E856-643C-4C63-A7E5-BE46E4479322}" type="slidenum">
              <a:rPr lang="zh-CN" altLang="en-US" smtClean="0"/>
              <a:pPr>
                <a:defRPr/>
              </a:pPr>
              <a:t>23</a:t>
            </a:fld>
            <a:endParaRPr lang="zh-CN" altLang="en-US"/>
          </a:p>
        </p:txBody>
      </p:sp>
    </p:spTree>
    <p:extLst>
      <p:ext uri="{BB962C8B-B14F-4D97-AF65-F5344CB8AC3E}">
        <p14:creationId xmlns:p14="http://schemas.microsoft.com/office/powerpoint/2010/main" val="71273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894FF5D-7C7F-442E-9D92-06D9C3D50BCD}"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B129086-5608-4A42-ADE3-1DFB99F292E6}" type="slidenum">
              <a:rPr lang="zh-CN" altLang="en-US"/>
              <a:pPr>
                <a:defRPr/>
              </a:pPr>
              <a:t>‹#›</a:t>
            </a:fld>
            <a:endParaRPr lang="zh-CN" altLang="en-US"/>
          </a:p>
        </p:txBody>
      </p:sp>
    </p:spTree>
    <p:extLst>
      <p:ext uri="{BB962C8B-B14F-4D97-AF65-F5344CB8AC3E}">
        <p14:creationId xmlns:p14="http://schemas.microsoft.com/office/powerpoint/2010/main" val="4215368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5DC5AC-5C9D-410B-BFD4-ECAC15F1ACC9}"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18BF709-492B-47A2-8ABF-A183819202CF}" type="slidenum">
              <a:rPr lang="zh-CN" altLang="en-US"/>
              <a:pPr>
                <a:defRPr/>
              </a:pPr>
              <a:t>‹#›</a:t>
            </a:fld>
            <a:endParaRPr lang="zh-CN" altLang="en-US"/>
          </a:p>
        </p:txBody>
      </p:sp>
    </p:spTree>
    <p:extLst>
      <p:ext uri="{BB962C8B-B14F-4D97-AF65-F5344CB8AC3E}">
        <p14:creationId xmlns:p14="http://schemas.microsoft.com/office/powerpoint/2010/main" val="1116642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C2663E5-5686-4696-A655-F1664D72062D}"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A964DCD-3180-41D0-8C43-4D8C5D2E0FAB}" type="slidenum">
              <a:rPr lang="zh-CN" altLang="en-US"/>
              <a:pPr>
                <a:defRPr/>
              </a:pPr>
              <a:t>‹#›</a:t>
            </a:fld>
            <a:endParaRPr lang="zh-CN" altLang="en-US"/>
          </a:p>
        </p:txBody>
      </p:sp>
    </p:spTree>
    <p:extLst>
      <p:ext uri="{BB962C8B-B14F-4D97-AF65-F5344CB8AC3E}">
        <p14:creationId xmlns:p14="http://schemas.microsoft.com/office/powerpoint/2010/main" val="2561569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6A2FDBA-D3F2-4E0D-B75C-F2E178E7D03B}"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A702A44-44A7-453D-A2C8-AC3A16195D79}" type="slidenum">
              <a:rPr lang="zh-CN" altLang="en-US"/>
              <a:pPr>
                <a:defRPr/>
              </a:pPr>
              <a:t>‹#›</a:t>
            </a:fld>
            <a:endParaRPr lang="zh-CN" altLang="en-US"/>
          </a:p>
        </p:txBody>
      </p:sp>
    </p:spTree>
    <p:extLst>
      <p:ext uri="{BB962C8B-B14F-4D97-AF65-F5344CB8AC3E}">
        <p14:creationId xmlns:p14="http://schemas.microsoft.com/office/powerpoint/2010/main" val="1288228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1AF80D6-9BCA-4E75-9E30-421C7DB9BAC9}"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4ED1211-3183-41B5-966D-268FE694ED9D}" type="slidenum">
              <a:rPr lang="zh-CN" altLang="en-US"/>
              <a:pPr>
                <a:defRPr/>
              </a:pPr>
              <a:t>‹#›</a:t>
            </a:fld>
            <a:endParaRPr lang="zh-CN" altLang="en-US"/>
          </a:p>
        </p:txBody>
      </p:sp>
    </p:spTree>
    <p:extLst>
      <p:ext uri="{BB962C8B-B14F-4D97-AF65-F5344CB8AC3E}">
        <p14:creationId xmlns:p14="http://schemas.microsoft.com/office/powerpoint/2010/main" val="43341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A8395B4-7777-44AF-8A39-59BC9D4439DE}"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F4A4A16-BD3C-4CEE-8631-34541DE93940}" type="slidenum">
              <a:rPr lang="zh-CN" altLang="en-US"/>
              <a:pPr>
                <a:defRPr/>
              </a:pPr>
              <a:t>‹#›</a:t>
            </a:fld>
            <a:endParaRPr lang="zh-CN" altLang="en-US"/>
          </a:p>
        </p:txBody>
      </p:sp>
    </p:spTree>
    <p:extLst>
      <p:ext uri="{BB962C8B-B14F-4D97-AF65-F5344CB8AC3E}">
        <p14:creationId xmlns:p14="http://schemas.microsoft.com/office/powerpoint/2010/main" val="1960420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214DB149-023C-478B-BC86-C7A57B9F1F85}" type="datetimeFigureOut">
              <a:rPr lang="zh-CN" altLang="en-US"/>
              <a:pPr>
                <a:defRPr/>
              </a:pPr>
              <a:t>2016/11/7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0A7FFCA-26C0-4E2E-823B-C20B235B7F2A}" type="slidenum">
              <a:rPr lang="zh-CN" altLang="en-US"/>
              <a:pPr>
                <a:defRPr/>
              </a:pPr>
              <a:t>‹#›</a:t>
            </a:fld>
            <a:endParaRPr lang="zh-CN" altLang="en-US"/>
          </a:p>
        </p:txBody>
      </p:sp>
    </p:spTree>
    <p:extLst>
      <p:ext uri="{BB962C8B-B14F-4D97-AF65-F5344CB8AC3E}">
        <p14:creationId xmlns:p14="http://schemas.microsoft.com/office/powerpoint/2010/main" val="256226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8B1CB4E-6490-458B-AF3A-AA338AA3C029}" type="datetimeFigureOut">
              <a:rPr lang="zh-CN" altLang="en-US"/>
              <a:pPr>
                <a:defRPr/>
              </a:pPr>
              <a:t>2016/11/7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B37B79A-91D5-499B-9F79-4B7C3F7D947E}" type="slidenum">
              <a:rPr lang="zh-CN" altLang="en-US"/>
              <a:pPr>
                <a:defRPr/>
              </a:pPr>
              <a:t>‹#›</a:t>
            </a:fld>
            <a:endParaRPr lang="zh-CN" altLang="en-US"/>
          </a:p>
        </p:txBody>
      </p:sp>
    </p:spTree>
    <p:extLst>
      <p:ext uri="{BB962C8B-B14F-4D97-AF65-F5344CB8AC3E}">
        <p14:creationId xmlns:p14="http://schemas.microsoft.com/office/powerpoint/2010/main" val="4049973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E7F479C1-6BC7-4504-8955-92607823DB5C}" type="datetimeFigureOut">
              <a:rPr lang="zh-CN" altLang="en-US"/>
              <a:pPr>
                <a:defRPr/>
              </a:pPr>
              <a:t>2016/11/7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56D9413-6B81-409E-8F21-E932646C2CA0}" type="slidenum">
              <a:rPr lang="zh-CN" altLang="en-US"/>
              <a:pPr>
                <a:defRPr/>
              </a:pPr>
              <a:t>‹#›</a:t>
            </a:fld>
            <a:endParaRPr lang="zh-CN" altLang="en-US"/>
          </a:p>
        </p:txBody>
      </p:sp>
    </p:spTree>
    <p:extLst>
      <p:ext uri="{BB962C8B-B14F-4D97-AF65-F5344CB8AC3E}">
        <p14:creationId xmlns:p14="http://schemas.microsoft.com/office/powerpoint/2010/main" val="3493207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73FF351-8341-424B-A75A-0F674A6ED09E}" type="datetimeFigureOut">
              <a:rPr lang="zh-CN" altLang="en-US"/>
              <a:pPr>
                <a:defRPr/>
              </a:pPr>
              <a:t>2016/11/7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E3548F1-3205-4EB0-A60B-435AFB17E4C4}" type="slidenum">
              <a:rPr lang="zh-CN" altLang="en-US"/>
              <a:pPr>
                <a:defRPr/>
              </a:pPr>
              <a:t>‹#›</a:t>
            </a:fld>
            <a:endParaRPr lang="zh-CN" altLang="en-US"/>
          </a:p>
        </p:txBody>
      </p:sp>
    </p:spTree>
    <p:extLst>
      <p:ext uri="{BB962C8B-B14F-4D97-AF65-F5344CB8AC3E}">
        <p14:creationId xmlns:p14="http://schemas.microsoft.com/office/powerpoint/2010/main" val="197534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96DAC71A-5458-4577-A5E9-E32FFAD6B3DF}" type="datetimeFigureOut">
              <a:rPr lang="zh-CN" altLang="en-US"/>
              <a:pPr>
                <a:defRPr/>
              </a:pPr>
              <a:t>2016/11/7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7511D0B-38AE-4A50-B1BD-606666EFCAF1}" type="slidenum">
              <a:rPr lang="zh-CN" altLang="en-US"/>
              <a:pPr>
                <a:defRPr/>
              </a:pPr>
              <a:t>‹#›</a:t>
            </a:fld>
            <a:endParaRPr lang="zh-CN" altLang="en-US"/>
          </a:p>
        </p:txBody>
      </p:sp>
    </p:spTree>
    <p:extLst>
      <p:ext uri="{BB962C8B-B14F-4D97-AF65-F5344CB8AC3E}">
        <p14:creationId xmlns:p14="http://schemas.microsoft.com/office/powerpoint/2010/main" val="81852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D794959-905E-4589-9FB0-9CE2B51C0965}"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0D8ABA8-D07F-4955-9C1D-BC8AEF0E67BB}" type="slidenum">
              <a:rPr lang="zh-CN" altLang="en-US"/>
              <a:pPr>
                <a:defRPr/>
              </a:pPr>
              <a:t>‹#›</a:t>
            </a:fld>
            <a:endParaRPr lang="zh-CN" altLang="en-US"/>
          </a:p>
        </p:txBody>
      </p:sp>
    </p:spTree>
    <p:extLst>
      <p:ext uri="{BB962C8B-B14F-4D97-AF65-F5344CB8AC3E}">
        <p14:creationId xmlns:p14="http://schemas.microsoft.com/office/powerpoint/2010/main" val="106140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980A761-AEC7-4D8A-8C3F-8F60B1DFF176}" type="datetimeFigureOut">
              <a:rPr lang="zh-CN" altLang="en-US"/>
              <a:pPr>
                <a:defRPr/>
              </a:pPr>
              <a:t>2016/11/7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B5D28C7-6E18-4ECF-9E7D-3A00DEC806FD}" type="slidenum">
              <a:rPr lang="zh-CN" altLang="en-US"/>
              <a:pPr>
                <a:defRPr/>
              </a:pPr>
              <a:t>‹#›</a:t>
            </a:fld>
            <a:endParaRPr lang="zh-CN" altLang="en-US"/>
          </a:p>
        </p:txBody>
      </p:sp>
    </p:spTree>
    <p:extLst>
      <p:ext uri="{BB962C8B-B14F-4D97-AF65-F5344CB8AC3E}">
        <p14:creationId xmlns:p14="http://schemas.microsoft.com/office/powerpoint/2010/main" val="3481311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8441F5C-883E-4B7B-9D21-48BF077FD37C}"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13205C1-63CF-4940-B3AD-C39390F53B67}" type="slidenum">
              <a:rPr lang="zh-CN" altLang="en-US"/>
              <a:pPr>
                <a:defRPr/>
              </a:pPr>
              <a:t>‹#›</a:t>
            </a:fld>
            <a:endParaRPr lang="zh-CN" altLang="en-US"/>
          </a:p>
        </p:txBody>
      </p:sp>
    </p:spTree>
    <p:extLst>
      <p:ext uri="{BB962C8B-B14F-4D97-AF65-F5344CB8AC3E}">
        <p14:creationId xmlns:p14="http://schemas.microsoft.com/office/powerpoint/2010/main" val="1008385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3E4309ED-6726-4BA6-A769-E0707D8D9626}"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2839838-4817-44D7-A402-3C553F25D633}" type="slidenum">
              <a:rPr lang="zh-CN" altLang="en-US"/>
              <a:pPr>
                <a:defRPr/>
              </a:pPr>
              <a:t>‹#›</a:t>
            </a:fld>
            <a:endParaRPr lang="zh-CN" altLang="en-US"/>
          </a:p>
        </p:txBody>
      </p:sp>
    </p:spTree>
    <p:extLst>
      <p:ext uri="{BB962C8B-B14F-4D97-AF65-F5344CB8AC3E}">
        <p14:creationId xmlns:p14="http://schemas.microsoft.com/office/powerpoint/2010/main" val="50253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82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935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918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6602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270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4190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2496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6AC243DE-66B0-4AA2-9249-399F5DDCE67C}" type="datetimeFigureOut">
              <a:rPr lang="zh-CN" altLang="en-US"/>
              <a:pPr>
                <a:defRPr/>
              </a:pPr>
              <a:t>2016/11/7</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2EC6038-771F-4564-BAA5-DE1FFCADC149}" type="slidenum">
              <a:rPr lang="zh-CN" altLang="en-US"/>
              <a:pPr>
                <a:defRPr/>
              </a:pPr>
              <a:t>‹#›</a:t>
            </a:fld>
            <a:endParaRPr lang="zh-CN" altLang="en-US"/>
          </a:p>
        </p:txBody>
      </p:sp>
    </p:spTree>
    <p:extLst>
      <p:ext uri="{BB962C8B-B14F-4D97-AF65-F5344CB8AC3E}">
        <p14:creationId xmlns:p14="http://schemas.microsoft.com/office/powerpoint/2010/main" val="3272017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434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2662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8243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682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93EEE9D-B56C-4305-BEA7-7E35A4E24087}" type="datetimeFigureOut">
              <a:rPr lang="zh-CN" altLang="en-US"/>
              <a:pPr>
                <a:defRPr/>
              </a:pPr>
              <a:t>2016/11/7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3856600-EAE6-437B-BF7A-0D10102B8AEC}" type="slidenum">
              <a:rPr lang="zh-CN" altLang="en-US"/>
              <a:pPr>
                <a:defRPr/>
              </a:pPr>
              <a:t>‹#›</a:t>
            </a:fld>
            <a:endParaRPr lang="zh-CN" altLang="en-US"/>
          </a:p>
        </p:txBody>
      </p:sp>
    </p:spTree>
    <p:extLst>
      <p:ext uri="{BB962C8B-B14F-4D97-AF65-F5344CB8AC3E}">
        <p14:creationId xmlns:p14="http://schemas.microsoft.com/office/powerpoint/2010/main" val="322009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3E842F6-11C4-496D-98FB-68E10F71B160}" type="datetimeFigureOut">
              <a:rPr lang="zh-CN" altLang="en-US"/>
              <a:pPr>
                <a:defRPr/>
              </a:pPr>
              <a:t>2016/11/7</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1273D622-8C7A-44DF-9F3B-E324DA69C887}" type="slidenum">
              <a:rPr lang="zh-CN" altLang="en-US"/>
              <a:pPr>
                <a:defRPr/>
              </a:pPr>
              <a:t>‹#›</a:t>
            </a:fld>
            <a:endParaRPr lang="zh-CN" altLang="en-US"/>
          </a:p>
        </p:txBody>
      </p:sp>
    </p:spTree>
    <p:extLst>
      <p:ext uri="{BB962C8B-B14F-4D97-AF65-F5344CB8AC3E}">
        <p14:creationId xmlns:p14="http://schemas.microsoft.com/office/powerpoint/2010/main" val="3753363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0DBE277C-FD14-4819-9D13-7892D799D5D7}" type="datetimeFigureOut">
              <a:rPr lang="zh-CN" altLang="en-US"/>
              <a:pPr>
                <a:defRPr/>
              </a:pPr>
              <a:t>2016/11/7</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CAA389B-01F5-4B63-9C75-FD6BC957AC7A}" type="slidenum">
              <a:rPr lang="zh-CN" altLang="en-US"/>
              <a:pPr>
                <a:defRPr/>
              </a:pPr>
              <a:t>‹#›</a:t>
            </a:fld>
            <a:endParaRPr lang="zh-CN" altLang="en-US"/>
          </a:p>
        </p:txBody>
      </p:sp>
    </p:spTree>
    <p:extLst>
      <p:ext uri="{BB962C8B-B14F-4D97-AF65-F5344CB8AC3E}">
        <p14:creationId xmlns:p14="http://schemas.microsoft.com/office/powerpoint/2010/main" val="13335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5F0F90F-3713-4646-AB32-4DD31FE08463}" type="datetimeFigureOut">
              <a:rPr lang="zh-CN" altLang="en-US"/>
              <a:pPr>
                <a:defRPr/>
              </a:pPr>
              <a:t>2016/11/7</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DC831ECC-E0DA-45A9-BD95-7ABE31E7B073}" type="slidenum">
              <a:rPr lang="zh-CN" altLang="en-US"/>
              <a:pPr>
                <a:defRPr/>
              </a:pPr>
              <a:t>‹#›</a:t>
            </a:fld>
            <a:endParaRPr lang="zh-CN" altLang="en-US"/>
          </a:p>
        </p:txBody>
      </p:sp>
    </p:spTree>
    <p:extLst>
      <p:ext uri="{BB962C8B-B14F-4D97-AF65-F5344CB8AC3E}">
        <p14:creationId xmlns:p14="http://schemas.microsoft.com/office/powerpoint/2010/main" val="196708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9F3FC31-BA5F-4E7E-9C12-BA529AED28FD}" type="datetimeFigureOut">
              <a:rPr lang="zh-CN" altLang="en-US"/>
              <a:pPr>
                <a:defRPr/>
              </a:pPr>
              <a:t>2016/11/7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EA39C65-2C0C-4A2E-91B8-A89CDF6CBBEA}" type="slidenum">
              <a:rPr lang="zh-CN" altLang="en-US"/>
              <a:pPr>
                <a:defRPr/>
              </a:pPr>
              <a:t>‹#›</a:t>
            </a:fld>
            <a:endParaRPr lang="zh-CN" altLang="en-US"/>
          </a:p>
        </p:txBody>
      </p:sp>
    </p:spTree>
    <p:extLst>
      <p:ext uri="{BB962C8B-B14F-4D97-AF65-F5344CB8AC3E}">
        <p14:creationId xmlns:p14="http://schemas.microsoft.com/office/powerpoint/2010/main" val="286980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AC4189C-32D1-4E0C-B4BA-3ADE79422AAB}" type="datetimeFigureOut">
              <a:rPr lang="zh-CN" altLang="en-US"/>
              <a:pPr>
                <a:defRPr/>
              </a:pPr>
              <a:t>2016/11/7</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2DF090B-2484-4E41-9CE3-80B76C7B718A}" type="slidenum">
              <a:rPr lang="zh-CN" altLang="en-US"/>
              <a:pPr>
                <a:defRPr/>
              </a:pPr>
              <a:t>‹#›</a:t>
            </a:fld>
            <a:endParaRPr lang="zh-CN" altLang="en-US"/>
          </a:p>
        </p:txBody>
      </p:sp>
    </p:spTree>
    <p:extLst>
      <p:ext uri="{BB962C8B-B14F-4D97-AF65-F5344CB8AC3E}">
        <p14:creationId xmlns:p14="http://schemas.microsoft.com/office/powerpoint/2010/main" val="3796323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957CF86A-6CE6-4962-A99F-AF7AE64265F1}" type="datetimeFigureOut">
              <a:rPr lang="zh-CN" altLang="en-US"/>
              <a:pPr>
                <a:defRPr/>
              </a:pPr>
              <a:t>2016/11/7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EDA69D35-BEFE-4438-A086-84DE5B23F27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mn-lt"/>
                <a:ea typeface="+mn-ea"/>
              </a:defRPr>
            </a:lvl1pPr>
          </a:lstStyle>
          <a:p>
            <a:pPr>
              <a:defRPr/>
            </a:pPr>
            <a:fld id="{38670330-83D9-45C7-B697-3F3DBD6765F7}" type="datetimeFigureOut">
              <a:rPr lang="zh-CN" altLang="en-US"/>
              <a:pPr>
                <a:defRPr/>
              </a:pPr>
              <a:t>2016/11/7</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mn-lt"/>
                <a:ea typeface="+mn-ea"/>
              </a:defRPr>
            </a:lvl1pPr>
          </a:lstStyle>
          <a:p>
            <a:pPr>
              <a:defRPr/>
            </a:pPr>
            <a:fld id="{F2162597-207A-42BF-A8B3-5FBFA7617E8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FC8CF30-C9F5-449B-9095-10E09885ACC6}" type="datetimeFigureOut">
              <a:rPr lang="zh-CN" altLang="en-US" smtClean="0">
                <a:solidFill>
                  <a:prstClr val="black">
                    <a:tint val="75000"/>
                  </a:prstClr>
                </a:solidFill>
                <a:latin typeface="Calibri" panose="020F0502020204030204"/>
              </a:rPr>
              <a:pPr eaLnBrk="1" fontAlgn="auto" hangingPunct="1">
                <a:spcBef>
                  <a:spcPts val="0"/>
                </a:spcBef>
                <a:spcAft>
                  <a:spcPts val="0"/>
                </a:spcAft>
              </a:pPr>
              <a:t>2016/11/7</a:t>
            </a:fld>
            <a:endParaRPr lang="zh-CN" altLang="en-US">
              <a:solidFill>
                <a:prstClr val="black">
                  <a:tint val="75000"/>
                </a:prstClr>
              </a:solidFill>
              <a:latin typeface="Calibri" panose="020F0502020204030204"/>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panose="020F0502020204030204"/>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370F3CAC-6F67-4F8C-A210-BA41BAA01332}" type="slidenum">
              <a:rPr lang="zh-CN" altLang="en-US" smtClean="0">
                <a:solidFill>
                  <a:prstClr val="black">
                    <a:tint val="75000"/>
                  </a:prstClr>
                </a:solidFill>
                <a:latin typeface="Calibri" panose="020F0502020204030204"/>
              </a:rPr>
              <a:pPr eaLnBrk="1" fontAlgn="auto" hangingPunct="1">
                <a:spcBef>
                  <a:spcPts val="0"/>
                </a:spcBef>
                <a:spcAft>
                  <a:spcPts val="0"/>
                </a:spcAft>
              </a:pPr>
              <a:t>‹#›</a:t>
            </a:fld>
            <a:endParaRPr lang="zh-CN"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7172048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5.png"/><Relationship Id="rId7" Type="http://schemas.openxmlformats.org/officeDocument/2006/relationships/image" Target="../media/image5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56.jpeg"/><Relationship Id="rId4" Type="http://schemas.openxmlformats.org/officeDocument/2006/relationships/image" Target="../media/image26.pn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5.png"/><Relationship Id="rId7" Type="http://schemas.openxmlformats.org/officeDocument/2006/relationships/image" Target="../media/image5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62.jpeg"/><Relationship Id="rId5" Type="http://schemas.openxmlformats.org/officeDocument/2006/relationships/image" Target="../media/image26.png"/><Relationship Id="rId10" Type="http://schemas.openxmlformats.org/officeDocument/2006/relationships/image" Target="../media/image61.jpeg"/><Relationship Id="rId4" Type="http://schemas.openxmlformats.org/officeDocument/2006/relationships/image" Target="../media/image25.png"/><Relationship Id="rId9"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25.pn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57.png"/><Relationship Id="rId5" Type="http://schemas.openxmlformats.org/officeDocument/2006/relationships/image" Target="../media/image27.png"/><Relationship Id="rId10"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5.png"/><Relationship Id="rId7"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5.png"/><Relationship Id="rId7" Type="http://schemas.openxmlformats.org/officeDocument/2006/relationships/image" Target="../media/image40.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图片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9525"/>
            <a:ext cx="12223750"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04200" y="5000625"/>
            <a:ext cx="35433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0825" y="122238"/>
            <a:ext cx="2784475"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组合 25"/>
          <p:cNvGrpSpPr>
            <a:grpSpLocks/>
          </p:cNvGrpSpPr>
          <p:nvPr/>
        </p:nvGrpSpPr>
        <p:grpSpPr bwMode="auto">
          <a:xfrm>
            <a:off x="10677525" y="2573338"/>
            <a:ext cx="654050" cy="1182687"/>
            <a:chOff x="10643305" y="3564121"/>
            <a:chExt cx="641023" cy="1159497"/>
          </a:xfrm>
        </p:grpSpPr>
        <p:pic>
          <p:nvPicPr>
            <p:cNvPr id="17424" name="图片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43305" y="3564121"/>
              <a:ext cx="641023" cy="115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图片 24"/>
            <p:cNvPicPr>
              <a:picLocks noChangeAspect="1"/>
            </p:cNvPicPr>
            <p:nvPr/>
          </p:nvPicPr>
          <p:blipFill>
            <a:blip r:embed="rId8">
              <a:extLst>
                <a:ext uri="{28A0092B-C50C-407E-A947-70E740481C1C}">
                  <a14:useLocalDpi xmlns:a14="http://schemas.microsoft.com/office/drawing/2010/main" val="0"/>
                </a:ext>
              </a:extLst>
            </a:blip>
            <a:srcRect l="29565" r="29680" b="24107"/>
            <a:stretch>
              <a:fillRect/>
            </a:stretch>
          </p:blipFill>
          <p:spPr bwMode="auto">
            <a:xfrm>
              <a:off x="10803120" y="3679012"/>
              <a:ext cx="320511" cy="8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5" name="图片 36"/>
          <p:cNvPicPr>
            <a:picLocks noChangeAspect="1"/>
          </p:cNvPicPr>
          <p:nvPr/>
        </p:nvPicPr>
        <p:blipFill>
          <a:blip r:embed="rId9">
            <a:extLst>
              <a:ext uri="{28A0092B-C50C-407E-A947-70E740481C1C}">
                <a14:useLocalDpi xmlns:a14="http://schemas.microsoft.com/office/drawing/2010/main" val="0"/>
              </a:ext>
            </a:extLst>
          </a:blip>
          <a:srcRect l="5527" t="12961" r="11067" b="28690"/>
          <a:stretch>
            <a:fillRect/>
          </a:stretch>
        </p:blipFill>
        <p:spPr bwMode="auto">
          <a:xfrm>
            <a:off x="6399213" y="3182938"/>
            <a:ext cx="38369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图片 38"/>
          <p:cNvPicPr>
            <a:picLocks noChangeAspect="1"/>
          </p:cNvPicPr>
          <p:nvPr/>
        </p:nvPicPr>
        <p:blipFill>
          <a:blip r:embed="rId10">
            <a:extLst>
              <a:ext uri="{28A0092B-C50C-407E-A947-70E740481C1C}">
                <a14:useLocalDpi xmlns:a14="http://schemas.microsoft.com/office/drawing/2010/main" val="0"/>
              </a:ext>
            </a:extLst>
          </a:blip>
          <a:srcRect l="4050" t="12212" r="11285" b="24576"/>
          <a:stretch>
            <a:fillRect/>
          </a:stretch>
        </p:blipFill>
        <p:spPr bwMode="auto">
          <a:xfrm>
            <a:off x="7305675" y="3878263"/>
            <a:ext cx="38941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图片 3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92338" y="582613"/>
            <a:ext cx="4110037"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图片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188" y="2220913"/>
            <a:ext cx="59769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9" name="组合 9"/>
          <p:cNvGrpSpPr>
            <a:grpSpLocks/>
          </p:cNvGrpSpPr>
          <p:nvPr/>
        </p:nvGrpSpPr>
        <p:grpSpPr bwMode="auto">
          <a:xfrm>
            <a:off x="222250" y="6197600"/>
            <a:ext cx="11693525" cy="406400"/>
            <a:chOff x="-32389" y="6473921"/>
            <a:chExt cx="12224389" cy="424896"/>
          </a:xfrm>
        </p:grpSpPr>
        <p:pic>
          <p:nvPicPr>
            <p:cNvPr id="17421" name="Picture 2" descr="C:\Users\admin\Desktop\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389" y="6473921"/>
              <a:ext cx="4904253" cy="4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2" descr="C:\Users\admin\Desktop\1.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62239" y="6483546"/>
              <a:ext cx="4677907" cy="4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2" descr="C:\Users\admin\Desktop\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32101" y="6498439"/>
              <a:ext cx="2659899" cy="40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79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组合 40"/>
          <p:cNvGrpSpPr>
            <a:grpSpLocks/>
          </p:cNvGrpSpPr>
          <p:nvPr/>
        </p:nvGrpSpPr>
        <p:grpSpPr bwMode="auto">
          <a:xfrm>
            <a:off x="357188" y="776288"/>
            <a:ext cx="4298950" cy="711200"/>
            <a:chOff x="508044" y="767587"/>
            <a:chExt cx="4299626" cy="710880"/>
          </a:xfrm>
        </p:grpSpPr>
        <p:pic>
          <p:nvPicPr>
            <p:cNvPr id="33804"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3797" name="图片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8"/>
          <p:cNvGrpSpPr>
            <a:grpSpLocks/>
          </p:cNvGrpSpPr>
          <p:nvPr/>
        </p:nvGrpSpPr>
        <p:grpSpPr bwMode="auto">
          <a:xfrm>
            <a:off x="1138238" y="1909763"/>
            <a:ext cx="9910762" cy="4430712"/>
            <a:chOff x="1493339" y="1631502"/>
            <a:chExt cx="6256595" cy="2796801"/>
          </a:xfrm>
        </p:grpSpPr>
        <p:pic>
          <p:nvPicPr>
            <p:cNvPr id="33799" name="Picture 3" descr="E:\我的作品\4比3标准\中国风\传统风格类型模板\PSD00276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3339" y="2006625"/>
              <a:ext cx="2214565" cy="185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1"/>
            <p:cNvSpPr txBox="1"/>
            <p:nvPr/>
          </p:nvSpPr>
          <p:spPr>
            <a:xfrm>
              <a:off x="1569505" y="1666574"/>
              <a:ext cx="2074508" cy="330686"/>
            </a:xfrm>
            <a:prstGeom prst="rect">
              <a:avLst/>
            </a:prstGeom>
            <a:noFill/>
          </p:spPr>
          <p:txBody>
            <a:bodyPr>
              <a:spAutoFit/>
            </a:bodyPr>
            <a:lstStyle/>
            <a:p>
              <a:pPr algn="ctr" eaLnBrk="1" fontAlgn="auto" hangingPunct="1">
                <a:spcBef>
                  <a:spcPts val="0"/>
                </a:spcBef>
                <a:spcAft>
                  <a:spcPts val="0"/>
                </a:spcAft>
                <a:defRPr/>
              </a:pPr>
              <a:r>
                <a:rPr lang="en-US" altLang="zh-CN" b="1" dirty="0">
                  <a:latin typeface="+mn-ea"/>
                  <a:ea typeface="+mn-ea"/>
                </a:rPr>
                <a:t>[ </a:t>
              </a:r>
              <a:r>
                <a:rPr lang="zh-CN" altLang="en-US" sz="2800" dirty="0">
                  <a:solidFill>
                    <a:srgbClr val="C00000"/>
                  </a:solidFill>
                  <a:latin typeface="楷体" panose="02010609060101010101" pitchFamily="49" charset="-122"/>
                  <a:ea typeface="楷体" panose="02010609060101010101" pitchFamily="49" charset="-122"/>
                </a:rPr>
                <a:t>添加图片说明 </a:t>
              </a:r>
              <a:r>
                <a:rPr lang="en-US" altLang="zh-CN" b="1" dirty="0">
                  <a:latin typeface="+mn-ea"/>
                  <a:ea typeface="+mn-ea"/>
                </a:rPr>
                <a:t>]</a:t>
              </a:r>
              <a:endParaRPr lang="zh-CN" altLang="en-US" b="1" dirty="0">
                <a:latin typeface="+mn-ea"/>
                <a:ea typeface="+mn-ea"/>
              </a:endParaRPr>
            </a:p>
          </p:txBody>
        </p:sp>
        <p:sp>
          <p:nvSpPr>
            <p:cNvPr id="12" name="TextBox 12"/>
            <p:cNvSpPr txBox="1"/>
            <p:nvPr/>
          </p:nvSpPr>
          <p:spPr>
            <a:xfrm>
              <a:off x="4077955" y="1631502"/>
              <a:ext cx="3671979" cy="1573263"/>
            </a:xfrm>
            <a:prstGeom prst="rect">
              <a:avLst/>
            </a:prstGeom>
            <a:noFill/>
          </p:spPr>
          <p:txBody>
            <a:bodyPr>
              <a:spAutoFit/>
            </a:bodyPr>
            <a:lstStyle>
              <a:defPPr>
                <a:defRPr lang="zh-CN"/>
              </a:defPPr>
              <a:lvl1pPr>
                <a:lnSpc>
                  <a:spcPct val="150000"/>
                </a:lnSpc>
                <a:defRPr b="1">
                  <a:solidFill>
                    <a:schemeClr val="tx1">
                      <a:lumMod val="75000"/>
                      <a:lumOff val="25000"/>
                    </a:schemeClr>
                  </a:solidFill>
                  <a:latin typeface="隶书" pitchFamily="49" charset="-122"/>
                  <a:ea typeface="隶书" pitchFamily="49" charset="-122"/>
                </a:defRPr>
              </a:lvl1pPr>
            </a:lstStyle>
            <a:p>
              <a:pPr marL="285750" indent="-285750" eaLnBrk="1" fontAlgn="auto" hangingPunct="1">
                <a:spcBef>
                  <a:spcPts val="0"/>
                </a:spcBef>
                <a:spcAft>
                  <a:spcPts val="0"/>
                </a:spcAft>
                <a:buFont typeface="Arial" pitchFamily="34" charset="0"/>
                <a:buChar char="•"/>
                <a:defRPr/>
              </a:pPr>
              <a:r>
                <a:rPr lang="zh-CN" altLang="en-US" b="0" dirty="0">
                  <a:solidFill>
                    <a:schemeClr val="tx1">
                      <a:lumMod val="85000"/>
                      <a:lumOff val="15000"/>
                    </a:schemeClr>
                  </a:solidFill>
                  <a:latin typeface="楷体" panose="02010609060101010101" pitchFamily="49" charset="-122"/>
                  <a:ea typeface="楷体" panose="02010609060101010101" pitchFamily="49" charset="-122"/>
                </a:rPr>
                <a:t>单击此处添加文本单击此处添加文本单击此处添加文本单击此处添加文本单击此处添加文本单击此处添加文本单击此处添加文本单击此处添加文本单击此处添加文本单击此处添加文本</a:t>
              </a:r>
            </a:p>
            <a:p>
              <a:pPr marL="285750" indent="-285750" eaLnBrk="1" fontAlgn="auto" hangingPunct="1">
                <a:spcBef>
                  <a:spcPts val="0"/>
                </a:spcBef>
                <a:spcAft>
                  <a:spcPts val="0"/>
                </a:spcAft>
                <a:buFont typeface="Arial" pitchFamily="34" charset="0"/>
                <a:buChar char="•"/>
                <a:defRPr/>
              </a:pPr>
              <a:endParaRPr lang="zh-CN" altLang="en-US" b="0" dirty="0">
                <a:solidFill>
                  <a:schemeClr val="tx1">
                    <a:lumMod val="85000"/>
                    <a:lumOff val="15000"/>
                  </a:schemeClr>
                </a:solidFill>
                <a:latin typeface="楷体" panose="02010609060101010101" pitchFamily="49" charset="-122"/>
                <a:ea typeface="楷体" panose="02010609060101010101" pitchFamily="49" charset="-122"/>
              </a:endParaRPr>
            </a:p>
            <a:p>
              <a:pPr marL="285750" indent="-285750" eaLnBrk="1" fontAlgn="auto" hangingPunct="1">
                <a:spcBef>
                  <a:spcPts val="0"/>
                </a:spcBef>
                <a:spcAft>
                  <a:spcPts val="0"/>
                </a:spcAft>
                <a:buFont typeface="Arial" pitchFamily="34" charset="0"/>
                <a:buChar char="•"/>
                <a:defRPr/>
              </a:pPr>
              <a:endParaRPr lang="zh-CN" altLang="en-US" sz="1400" b="0" dirty="0">
                <a:solidFill>
                  <a:schemeClr val="tx1">
                    <a:lumMod val="85000"/>
                    <a:lumOff val="15000"/>
                  </a:schemeClr>
                </a:solidFill>
                <a:latin typeface="+mn-ea"/>
                <a:ea typeface="+mn-ea"/>
              </a:endParaRPr>
            </a:p>
          </p:txBody>
        </p:sp>
        <p:cxnSp>
          <p:nvCxnSpPr>
            <p:cNvPr id="13" name="直接连接符 12"/>
            <p:cNvCxnSpPr/>
            <p:nvPr/>
          </p:nvCxnSpPr>
          <p:spPr>
            <a:xfrm>
              <a:off x="3851463" y="1667577"/>
              <a:ext cx="0" cy="2192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4"/>
            <p:cNvSpPr txBox="1"/>
            <p:nvPr/>
          </p:nvSpPr>
          <p:spPr>
            <a:xfrm>
              <a:off x="4077955" y="2837002"/>
              <a:ext cx="3671979" cy="1591301"/>
            </a:xfrm>
            <a:prstGeom prst="rect">
              <a:avLst/>
            </a:prstGeom>
            <a:noFill/>
          </p:spPr>
          <p:txBody>
            <a:bodyPr>
              <a:spAutoFit/>
            </a:bodyPr>
            <a:lstStyle>
              <a:defPPr>
                <a:defRPr lang="zh-CN"/>
              </a:defPPr>
              <a:lvl1pPr>
                <a:lnSpc>
                  <a:spcPct val="150000"/>
                </a:lnSpc>
                <a:defRPr b="1">
                  <a:solidFill>
                    <a:schemeClr val="tx1">
                      <a:lumMod val="75000"/>
                      <a:lumOff val="25000"/>
                    </a:schemeClr>
                  </a:solidFill>
                  <a:latin typeface="隶书" pitchFamily="49" charset="-122"/>
                  <a:ea typeface="隶书" pitchFamily="49" charset="-122"/>
                </a:defRPr>
              </a:lvl1pPr>
            </a:lstStyle>
            <a:p>
              <a:pPr marL="285750" indent="-285750" eaLnBrk="1" fontAlgn="auto" hangingPunct="1">
                <a:spcBef>
                  <a:spcPts val="0"/>
                </a:spcBef>
                <a:spcAft>
                  <a:spcPts val="0"/>
                </a:spcAft>
                <a:buFont typeface="Arial" pitchFamily="34" charset="0"/>
                <a:buChar char="•"/>
                <a:defRPr/>
              </a:pPr>
              <a:r>
                <a:rPr lang="zh-CN" altLang="en-US" b="0" dirty="0">
                  <a:solidFill>
                    <a:schemeClr val="tx1">
                      <a:lumMod val="85000"/>
                      <a:lumOff val="15000"/>
                    </a:schemeClr>
                  </a:solidFill>
                  <a:latin typeface="楷体" panose="02010609060101010101" pitchFamily="49" charset="-122"/>
                  <a:ea typeface="楷体" panose="02010609060101010101" pitchFamily="49" charset="-122"/>
                </a:rPr>
                <a:t>单击此处添加文本单击此处添加文本单击此处添加文本单击此处添加文本单击此处添加文本单击此处添加文本单击此处添加文本单击此处添加文本单击此处添加文本单击此处添加文本</a:t>
              </a:r>
            </a:p>
            <a:p>
              <a:pPr marL="285750" indent="-285750" eaLnBrk="1" fontAlgn="auto" hangingPunct="1">
                <a:spcBef>
                  <a:spcPts val="0"/>
                </a:spcBef>
                <a:spcAft>
                  <a:spcPts val="0"/>
                </a:spcAft>
                <a:buFont typeface="Arial" pitchFamily="34" charset="0"/>
                <a:buChar char="•"/>
                <a:defRPr/>
              </a:pPr>
              <a:endParaRPr lang="zh-CN" altLang="en-US" b="0" dirty="0">
                <a:solidFill>
                  <a:schemeClr val="tx1">
                    <a:lumMod val="85000"/>
                    <a:lumOff val="15000"/>
                  </a:schemeClr>
                </a:solidFill>
                <a:latin typeface="楷体" panose="02010609060101010101" pitchFamily="49" charset="-122"/>
                <a:ea typeface="楷体" panose="02010609060101010101" pitchFamily="49" charset="-122"/>
              </a:endParaRPr>
            </a:p>
            <a:p>
              <a:pPr marL="285750" indent="-285750" eaLnBrk="1" fontAlgn="auto" hangingPunct="1">
                <a:spcBef>
                  <a:spcPts val="0"/>
                </a:spcBef>
                <a:spcAft>
                  <a:spcPts val="0"/>
                </a:spcAft>
                <a:buFont typeface="Arial" pitchFamily="34" charset="0"/>
                <a:buChar char="•"/>
                <a:defRPr/>
              </a:pPr>
              <a:endParaRPr lang="zh-CN" altLang="en-US" b="0" dirty="0">
                <a:solidFill>
                  <a:schemeClr val="tx1">
                    <a:lumMod val="85000"/>
                    <a:lumOff val="15000"/>
                  </a:schemeClr>
                </a:solidFill>
                <a:latin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481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组合 40"/>
          <p:cNvGrpSpPr>
            <a:grpSpLocks/>
          </p:cNvGrpSpPr>
          <p:nvPr/>
        </p:nvGrpSpPr>
        <p:grpSpPr bwMode="auto">
          <a:xfrm>
            <a:off x="357188" y="776288"/>
            <a:ext cx="4298950" cy="711200"/>
            <a:chOff x="508044" y="767587"/>
            <a:chExt cx="4299626" cy="710880"/>
          </a:xfrm>
        </p:grpSpPr>
        <p:pic>
          <p:nvPicPr>
            <p:cNvPr id="34828"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4821"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PPT\PPT中国风元素\水墨具体图案\图片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204366">
            <a:off x="1167607" y="2005806"/>
            <a:ext cx="100806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E:\PPT\PPT中国风元素\水墨具体图案\图片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866363">
            <a:off x="2255044" y="3467894"/>
            <a:ext cx="962025"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E:\PPT\PPT中国风元素\水墨具体图案\图片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921035">
            <a:off x="3425032" y="4829969"/>
            <a:ext cx="9652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
          <p:cNvSpPr txBox="1">
            <a:spLocks noChangeArrowheads="1"/>
          </p:cNvSpPr>
          <p:nvPr/>
        </p:nvSpPr>
        <p:spPr bwMode="auto">
          <a:xfrm>
            <a:off x="2254250" y="1993900"/>
            <a:ext cx="5267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latin typeface="楷体" panose="02010609060101010101" pitchFamily="49" charset="-122"/>
                <a:ea typeface="楷体" panose="02010609060101010101" pitchFamily="49" charset="-122"/>
              </a:rPr>
              <a:t>仰天吐唾，唾不至天，还堕己面；</a:t>
            </a:r>
            <a:endParaRPr lang="en-US" altLang="zh-CN" sz="2400">
              <a:latin typeface="楷体" panose="02010609060101010101" pitchFamily="49" charset="-122"/>
              <a:ea typeface="楷体" panose="02010609060101010101" pitchFamily="49" charset="-122"/>
            </a:endParaRPr>
          </a:p>
          <a:p>
            <a:pPr eaLnBrk="1" hangingPunct="1"/>
            <a:r>
              <a:rPr lang="zh-CN" altLang="en-US" sz="2400">
                <a:latin typeface="楷体" panose="02010609060101010101" pitchFamily="49" charset="-122"/>
                <a:ea typeface="楷体" panose="02010609060101010101" pitchFamily="49" charset="-122"/>
              </a:rPr>
              <a:t>逆风扬尘，尘不至彼，还坌己身。</a:t>
            </a:r>
          </a:p>
        </p:txBody>
      </p:sp>
      <p:sp>
        <p:nvSpPr>
          <p:cNvPr id="13" name="矩形 12"/>
          <p:cNvSpPr>
            <a:spLocks noChangeArrowheads="1"/>
          </p:cNvSpPr>
          <p:nvPr/>
        </p:nvSpPr>
        <p:spPr bwMode="auto">
          <a:xfrm>
            <a:off x="3278188" y="3421063"/>
            <a:ext cx="7078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latin typeface="楷体" panose="02010609060101010101" pitchFamily="49" charset="-122"/>
                <a:ea typeface="楷体" panose="02010609060101010101" pitchFamily="49" charset="-122"/>
              </a:rPr>
              <a:t>凡事勿徒委於人，必身体力行，方能有济。</a:t>
            </a:r>
          </a:p>
          <a:p>
            <a:pPr eaLnBrk="1" hangingPunct="1"/>
            <a:r>
              <a:rPr lang="zh-CN" altLang="en-US" sz="2400">
                <a:latin typeface="楷体" panose="02010609060101010101" pitchFamily="49" charset="-122"/>
                <a:ea typeface="楷体" panose="02010609060101010101" pitchFamily="49" charset="-122"/>
              </a:rPr>
              <a:t>凡事不可执於己，必广思集益，乃罔後艰。</a:t>
            </a:r>
          </a:p>
        </p:txBody>
      </p:sp>
      <p:sp>
        <p:nvSpPr>
          <p:cNvPr id="14" name="矩形 13"/>
          <p:cNvSpPr>
            <a:spLocks noChangeArrowheads="1"/>
          </p:cNvSpPr>
          <p:nvPr/>
        </p:nvSpPr>
        <p:spPr bwMode="auto">
          <a:xfrm>
            <a:off x="4391025" y="4800600"/>
            <a:ext cx="7078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latin typeface="楷体" panose="02010609060101010101" pitchFamily="49" charset="-122"/>
                <a:ea typeface="楷体" panose="02010609060101010101" pitchFamily="49" charset="-122"/>
              </a:rPr>
              <a:t>德足以感人，而以有德当大权，其感尤速。</a:t>
            </a:r>
          </a:p>
          <a:p>
            <a:pPr eaLnBrk="1" hangingPunct="1"/>
            <a:r>
              <a:rPr lang="zh-CN" altLang="en-US" sz="2400">
                <a:latin typeface="楷体" panose="02010609060101010101" pitchFamily="49" charset="-122"/>
                <a:ea typeface="楷体" panose="02010609060101010101" pitchFamily="49" charset="-122"/>
              </a:rPr>
              <a:t>财足以累己，而以有财处乱世，其累尤深。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21"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nodeType="afterGroup">
                            <p:stCondLst>
                              <p:cond delay="1500"/>
                            </p:stCondLst>
                            <p:childTnLst>
                              <p:par>
                                <p:cTn id="17" presetID="21"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500"/>
                                        <p:tgtEl>
                                          <p:spTgt spid="10"/>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2500"/>
                            </p:stCondLst>
                            <p:childTnLst>
                              <p:par>
                                <p:cTn id="25" presetID="21"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5842"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组合 40"/>
          <p:cNvGrpSpPr>
            <a:grpSpLocks/>
          </p:cNvGrpSpPr>
          <p:nvPr/>
        </p:nvGrpSpPr>
        <p:grpSpPr bwMode="auto">
          <a:xfrm>
            <a:off x="357188" y="776288"/>
            <a:ext cx="4298950" cy="711200"/>
            <a:chOff x="508044" y="767587"/>
            <a:chExt cx="4299626" cy="710880"/>
          </a:xfrm>
        </p:grpSpPr>
        <p:pic>
          <p:nvPicPr>
            <p:cNvPr id="35863"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4"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5845"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6" name="组合 8"/>
          <p:cNvGrpSpPr>
            <a:grpSpLocks/>
          </p:cNvGrpSpPr>
          <p:nvPr/>
        </p:nvGrpSpPr>
        <p:grpSpPr bwMode="auto">
          <a:xfrm>
            <a:off x="1317625" y="1366838"/>
            <a:ext cx="9551988" cy="4611687"/>
            <a:chOff x="1356492" y="1507153"/>
            <a:chExt cx="9552230" cy="4612025"/>
          </a:xfrm>
        </p:grpSpPr>
        <p:grpSp>
          <p:nvGrpSpPr>
            <p:cNvPr id="35847" name="组合 9"/>
            <p:cNvGrpSpPr>
              <a:grpSpLocks/>
            </p:cNvGrpSpPr>
            <p:nvPr/>
          </p:nvGrpSpPr>
          <p:grpSpPr bwMode="auto">
            <a:xfrm>
              <a:off x="1356492" y="4003271"/>
              <a:ext cx="9479654" cy="2115907"/>
              <a:chOff x="1847528" y="3877259"/>
              <a:chExt cx="9479654" cy="2115907"/>
            </a:xfrm>
          </p:grpSpPr>
          <p:grpSp>
            <p:nvGrpSpPr>
              <p:cNvPr id="35857" name="组合 19"/>
              <p:cNvGrpSpPr>
                <a:grpSpLocks/>
              </p:cNvGrpSpPr>
              <p:nvPr/>
            </p:nvGrpSpPr>
            <p:grpSpPr bwMode="auto">
              <a:xfrm>
                <a:off x="1847528" y="4820214"/>
                <a:ext cx="3456384" cy="1172952"/>
                <a:chOff x="4295800" y="4437112"/>
                <a:chExt cx="3456384" cy="1172952"/>
              </a:xfrm>
            </p:grpSpPr>
            <p:pic>
              <p:nvPicPr>
                <p:cNvPr id="35861" name="图片 2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5800" y="5229199"/>
                  <a:ext cx="3456384" cy="38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图片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848298" y="4836942"/>
                  <a:ext cx="1087692"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58" name="图片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9778" y="4671078"/>
                <a:ext cx="3456384" cy="38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图片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496370" y="4320585"/>
                <a:ext cx="1087692"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图片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70798" y="3877259"/>
                <a:ext cx="3456384" cy="38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8" name="图片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30816" y="3427208"/>
              <a:ext cx="2537554" cy="231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06829" y="2247022"/>
              <a:ext cx="2537554" cy="231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图片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39177" y="1507153"/>
              <a:ext cx="2537554" cy="231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文本框 13"/>
            <p:cNvSpPr txBox="1">
              <a:spLocks noChangeArrowheads="1"/>
            </p:cNvSpPr>
            <p:nvPr/>
          </p:nvSpPr>
          <p:spPr bwMode="auto">
            <a:xfrm>
              <a:off x="2322499" y="3903884"/>
              <a:ext cx="15444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chemeClr val="bg1"/>
                  </a:solidFill>
                  <a:latin typeface="微软雅黑" panose="020B0503020204020204" pitchFamily="34" charset="-122"/>
                  <a:ea typeface="微软雅黑" panose="020B0503020204020204" pitchFamily="34" charset="-122"/>
                </a:rPr>
                <a:t>标题</a:t>
              </a:r>
            </a:p>
          </p:txBody>
        </p:sp>
        <p:sp>
          <p:nvSpPr>
            <p:cNvPr id="35852" name="文本框 14"/>
            <p:cNvSpPr txBox="1">
              <a:spLocks noChangeArrowheads="1"/>
            </p:cNvSpPr>
            <p:nvPr/>
          </p:nvSpPr>
          <p:spPr bwMode="auto">
            <a:xfrm>
              <a:off x="2029831" y="4438772"/>
              <a:ext cx="26642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endParaRPr lang="en-US" altLang="zh-CN" sz="1400">
                <a:solidFill>
                  <a:schemeClr val="bg1"/>
                </a:solidFill>
                <a:latin typeface="微软雅黑" panose="020B0503020204020204" pitchFamily="34" charset="-122"/>
                <a:ea typeface="微软雅黑" panose="020B0503020204020204" pitchFamily="34" charset="-122"/>
              </a:endParaRPr>
            </a:p>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p>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p>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5853" name="文本框 15"/>
            <p:cNvSpPr txBox="1">
              <a:spLocks noChangeArrowheads="1"/>
            </p:cNvSpPr>
            <p:nvPr/>
          </p:nvSpPr>
          <p:spPr bwMode="auto">
            <a:xfrm>
              <a:off x="5363938" y="2691266"/>
              <a:ext cx="15444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chemeClr val="bg1"/>
                  </a:solidFill>
                  <a:latin typeface="微软雅黑" panose="020B0503020204020204" pitchFamily="34" charset="-122"/>
                  <a:ea typeface="微软雅黑" panose="020B0503020204020204" pitchFamily="34" charset="-122"/>
                </a:rPr>
                <a:t>标题</a:t>
              </a:r>
            </a:p>
          </p:txBody>
        </p:sp>
        <p:sp>
          <p:nvSpPr>
            <p:cNvPr id="35854" name="文本框 16"/>
            <p:cNvSpPr txBox="1">
              <a:spLocks noChangeArrowheads="1"/>
            </p:cNvSpPr>
            <p:nvPr/>
          </p:nvSpPr>
          <p:spPr bwMode="auto">
            <a:xfrm>
              <a:off x="5071270" y="3226154"/>
              <a:ext cx="26642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endParaRPr lang="en-US" altLang="zh-CN" sz="1400">
                <a:solidFill>
                  <a:schemeClr val="bg1"/>
                </a:solidFill>
                <a:latin typeface="微软雅黑" panose="020B0503020204020204" pitchFamily="34" charset="-122"/>
                <a:ea typeface="微软雅黑" panose="020B0503020204020204" pitchFamily="34" charset="-122"/>
              </a:endParaRPr>
            </a:p>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p>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p>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5855" name="文本框 17"/>
            <p:cNvSpPr txBox="1">
              <a:spLocks noChangeArrowheads="1"/>
            </p:cNvSpPr>
            <p:nvPr/>
          </p:nvSpPr>
          <p:spPr bwMode="auto">
            <a:xfrm>
              <a:off x="8537093" y="1916201"/>
              <a:ext cx="15444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b="1">
                  <a:solidFill>
                    <a:schemeClr val="bg1"/>
                  </a:solidFill>
                  <a:latin typeface="微软雅黑" panose="020B0503020204020204" pitchFamily="34" charset="-122"/>
                  <a:ea typeface="微软雅黑" panose="020B0503020204020204" pitchFamily="34" charset="-122"/>
                </a:rPr>
                <a:t>标题</a:t>
              </a:r>
            </a:p>
          </p:txBody>
        </p:sp>
        <p:sp>
          <p:nvSpPr>
            <p:cNvPr id="35856" name="文本框 18"/>
            <p:cNvSpPr txBox="1">
              <a:spLocks noChangeArrowheads="1"/>
            </p:cNvSpPr>
            <p:nvPr/>
          </p:nvSpPr>
          <p:spPr bwMode="auto">
            <a:xfrm>
              <a:off x="8244425" y="2451089"/>
              <a:ext cx="26642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endParaRPr lang="en-US" altLang="zh-CN" sz="1400">
                <a:solidFill>
                  <a:schemeClr val="bg1"/>
                </a:solidFill>
                <a:latin typeface="微软雅黑" panose="020B0503020204020204" pitchFamily="34" charset="-122"/>
                <a:ea typeface="微软雅黑" panose="020B0503020204020204" pitchFamily="34" charset="-122"/>
              </a:endParaRPr>
            </a:p>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p>
            <a:p>
              <a:pPr eaLnBrk="1" hangingPunct="1"/>
              <a:r>
                <a:rPr lang="zh-CN" altLang="en-US" sz="1400">
                  <a:solidFill>
                    <a:schemeClr val="bg1"/>
                  </a:solidFill>
                  <a:latin typeface="微软雅黑" panose="020B0503020204020204" pitchFamily="34" charset="-122"/>
                  <a:ea typeface="微软雅黑" panose="020B0503020204020204" pitchFamily="34" charset="-122"/>
                </a:rPr>
                <a:t>单击此处添加内容</a:t>
              </a:r>
            </a:p>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686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68" name="组合 40"/>
          <p:cNvGrpSpPr>
            <a:grpSpLocks/>
          </p:cNvGrpSpPr>
          <p:nvPr/>
        </p:nvGrpSpPr>
        <p:grpSpPr bwMode="auto">
          <a:xfrm>
            <a:off x="357188" y="776288"/>
            <a:ext cx="4298950" cy="711200"/>
            <a:chOff x="508044" y="767587"/>
            <a:chExt cx="4299626" cy="710880"/>
          </a:xfrm>
        </p:grpSpPr>
        <p:pic>
          <p:nvPicPr>
            <p:cNvPr id="3688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6869"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23"/>
          <p:cNvGrpSpPr>
            <a:grpSpLocks/>
          </p:cNvGrpSpPr>
          <p:nvPr/>
        </p:nvGrpSpPr>
        <p:grpSpPr bwMode="auto">
          <a:xfrm>
            <a:off x="1744663" y="2206625"/>
            <a:ext cx="8905875" cy="3327400"/>
            <a:chOff x="800190" y="2175770"/>
            <a:chExt cx="7941175" cy="3025634"/>
          </a:xfrm>
        </p:grpSpPr>
        <p:grpSp>
          <p:nvGrpSpPr>
            <p:cNvPr id="10" name="组合 9"/>
            <p:cNvGrpSpPr/>
            <p:nvPr/>
          </p:nvGrpSpPr>
          <p:grpSpPr>
            <a:xfrm>
              <a:off x="3131709" y="2272381"/>
              <a:ext cx="2882187" cy="2872142"/>
              <a:chOff x="3131708" y="1925084"/>
              <a:chExt cx="2882187" cy="2872142"/>
            </a:xfrm>
            <a:effectLst>
              <a:reflection blurRad="6350" stA="52000" endA="300" endPos="35000" dir="5400000" sy="-100000" algn="bl" rotWithShape="0"/>
            </a:effectLst>
          </p:grpSpPr>
          <p:sp>
            <p:nvSpPr>
              <p:cNvPr id="24" name="新月形 23"/>
              <p:cNvSpPr/>
              <p:nvPr/>
            </p:nvSpPr>
            <p:spPr>
              <a:xfrm rot="20751297">
                <a:off x="3131708" y="2126690"/>
                <a:ext cx="1331655" cy="2663311"/>
              </a:xfrm>
              <a:prstGeom prst="moon">
                <a:avLst>
                  <a:gd name="adj" fmla="val 15190"/>
                </a:avLst>
              </a:prstGeom>
              <a:solidFill>
                <a:schemeClr val="tx1">
                  <a:lumMod val="85000"/>
                  <a:lumOff val="15000"/>
                </a:schemeClr>
              </a:solidFill>
              <a:ln w="3175"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a:ea typeface="宋体"/>
                </a:endParaRPr>
              </a:p>
            </p:txBody>
          </p:sp>
          <p:sp>
            <p:nvSpPr>
              <p:cNvPr id="25" name="新月形 24"/>
              <p:cNvSpPr/>
              <p:nvPr/>
            </p:nvSpPr>
            <p:spPr>
              <a:xfrm rot="4551297">
                <a:off x="3813700" y="1259257"/>
                <a:ext cx="1331655" cy="2663310"/>
              </a:xfrm>
              <a:prstGeom prst="moon">
                <a:avLst>
                  <a:gd name="adj" fmla="val 15190"/>
                </a:avLst>
              </a:prstGeom>
              <a:solidFill>
                <a:srgbClr val="C00000"/>
              </a:solidFill>
              <a:ln w="3175"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a:ea typeface="宋体"/>
                </a:endParaRPr>
              </a:p>
            </p:txBody>
          </p:sp>
          <p:sp>
            <p:nvSpPr>
              <p:cNvPr id="26" name="新月形 25"/>
              <p:cNvSpPr/>
              <p:nvPr/>
            </p:nvSpPr>
            <p:spPr>
              <a:xfrm rot="9951297">
                <a:off x="4682240" y="1941956"/>
                <a:ext cx="1331655" cy="2663311"/>
              </a:xfrm>
              <a:prstGeom prst="moon">
                <a:avLst>
                  <a:gd name="adj" fmla="val 15190"/>
                </a:avLst>
              </a:prstGeom>
              <a:solidFill>
                <a:schemeClr val="tx1">
                  <a:lumMod val="85000"/>
                  <a:lumOff val="15000"/>
                </a:schemeClr>
              </a:solidFill>
              <a:ln w="3175"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a:ea typeface="宋体"/>
                </a:endParaRPr>
              </a:p>
            </p:txBody>
          </p:sp>
          <p:sp>
            <p:nvSpPr>
              <p:cNvPr id="27" name="新月形 26"/>
              <p:cNvSpPr/>
              <p:nvPr/>
            </p:nvSpPr>
            <p:spPr>
              <a:xfrm rot="15351297">
                <a:off x="4011669" y="2799744"/>
                <a:ext cx="1331655" cy="2663310"/>
              </a:xfrm>
              <a:prstGeom prst="moon">
                <a:avLst>
                  <a:gd name="adj" fmla="val 15190"/>
                </a:avLst>
              </a:prstGeom>
              <a:solidFill>
                <a:srgbClr val="C00000"/>
              </a:solidFill>
              <a:ln w="3175"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zh-CN" altLang="en-US" sz="2400" kern="0">
                  <a:solidFill>
                    <a:prstClr val="white"/>
                  </a:solidFill>
                  <a:latin typeface="Calibri"/>
                  <a:ea typeface="宋体"/>
                </a:endParaRPr>
              </a:p>
            </p:txBody>
          </p:sp>
        </p:grpSp>
        <p:sp>
          <p:nvSpPr>
            <p:cNvPr id="11" name="TextBox 11"/>
            <p:cNvSpPr txBox="1">
              <a:spLocks noChangeArrowheads="1"/>
            </p:cNvSpPr>
            <p:nvPr/>
          </p:nvSpPr>
          <p:spPr bwMode="auto">
            <a:xfrm flipH="1">
              <a:off x="3845014" y="3438857"/>
              <a:ext cx="1455174" cy="643813"/>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zh-CN" altLang="en-US" sz="2000" b="1" kern="0" dirty="0">
                  <a:solidFill>
                    <a:prstClr val="black"/>
                  </a:solidFill>
                  <a:latin typeface="微软雅黑" pitchFamily="34" charset="-122"/>
                  <a:ea typeface="微软雅黑" pitchFamily="34" charset="-122"/>
                </a:rPr>
                <a:t>点击</a:t>
              </a:r>
              <a:r>
                <a:rPr lang="zh-CN" altLang="en-US" sz="2000" b="1" kern="0" dirty="0" smtClean="0">
                  <a:solidFill>
                    <a:prstClr val="black"/>
                  </a:solidFill>
                  <a:latin typeface="微软雅黑" pitchFamily="34" charset="-122"/>
                  <a:ea typeface="微软雅黑" pitchFamily="34" charset="-122"/>
                </a:rPr>
                <a:t>添</a:t>
              </a:r>
              <a:endParaRPr lang="en-US" altLang="zh-CN" sz="2000" b="1" kern="0" dirty="0" smtClean="0">
                <a:solidFill>
                  <a:prstClr val="black"/>
                </a:solidFill>
                <a:latin typeface="微软雅黑" pitchFamily="34" charset="-122"/>
                <a:ea typeface="微软雅黑" pitchFamily="34" charset="-122"/>
              </a:endParaRPr>
            </a:p>
            <a:p>
              <a:pPr algn="ctr" eaLnBrk="1" fontAlgn="auto" hangingPunct="1">
                <a:spcBef>
                  <a:spcPts val="0"/>
                </a:spcBef>
                <a:spcAft>
                  <a:spcPts val="0"/>
                </a:spcAft>
                <a:defRPr/>
              </a:pPr>
              <a:r>
                <a:rPr lang="zh-CN" altLang="en-US" sz="2000" b="1" kern="0" dirty="0" smtClean="0">
                  <a:solidFill>
                    <a:prstClr val="black"/>
                  </a:solidFill>
                  <a:latin typeface="微软雅黑" pitchFamily="34" charset="-122"/>
                  <a:ea typeface="微软雅黑" pitchFamily="34" charset="-122"/>
                </a:rPr>
                <a:t>加</a:t>
              </a:r>
              <a:r>
                <a:rPr lang="zh-CN" altLang="en-US" sz="2000" b="1" kern="0" dirty="0" smtClean="0">
                  <a:solidFill>
                    <a:schemeClr val="tx1">
                      <a:lumMod val="85000"/>
                      <a:lumOff val="15000"/>
                    </a:schemeClr>
                  </a:solidFill>
                  <a:latin typeface="微软雅黑" pitchFamily="34" charset="-122"/>
                  <a:ea typeface="微软雅黑" pitchFamily="34" charset="-122"/>
                </a:rPr>
                <a:t>标题</a:t>
              </a:r>
              <a:r>
                <a:rPr lang="zh-CN" altLang="en-US" sz="2000" b="1" kern="0" dirty="0" smtClean="0">
                  <a:solidFill>
                    <a:prstClr val="black"/>
                  </a:solidFill>
                  <a:latin typeface="微软雅黑" pitchFamily="34" charset="-122"/>
                  <a:ea typeface="微软雅黑" pitchFamily="34" charset="-122"/>
                </a:rPr>
                <a:t>    </a:t>
              </a:r>
              <a:endParaRPr lang="en-US" altLang="zh-CN" sz="2000" b="1" kern="0" dirty="0">
                <a:solidFill>
                  <a:prstClr val="black"/>
                </a:solidFill>
                <a:latin typeface="微软雅黑" pitchFamily="34" charset="-122"/>
                <a:ea typeface="微软雅黑" pitchFamily="34" charset="-122"/>
              </a:endParaRPr>
            </a:p>
          </p:txBody>
        </p:sp>
        <p:sp>
          <p:nvSpPr>
            <p:cNvPr id="12" name="TextBox 11"/>
            <p:cNvSpPr txBox="1">
              <a:spLocks noChangeArrowheads="1"/>
            </p:cNvSpPr>
            <p:nvPr/>
          </p:nvSpPr>
          <p:spPr bwMode="auto">
            <a:xfrm flipH="1">
              <a:off x="945990" y="2597280"/>
              <a:ext cx="2253538" cy="420067"/>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smtClean="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smtClean="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smtClean="0">
                  <a:solidFill>
                    <a:sysClr val="windowText" lastClr="000000">
                      <a:lumMod val="85000"/>
                      <a:lumOff val="15000"/>
                    </a:sysClr>
                  </a:solidFill>
                  <a:latin typeface="楷体" panose="02010609060101010101" pitchFamily="49" charset="-122"/>
                  <a:ea typeface="楷体" panose="02010609060101010101" pitchFamily="49" charset="-122"/>
                </a:rPr>
                <a:t>模板定制    </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a:p>
              <a:pPr eaLnBrk="1" fontAlgn="auto" hangingPunct="1">
                <a:spcBef>
                  <a:spcPts val="0"/>
                </a:spcBef>
                <a:spcAft>
                  <a:spcPts val="0"/>
                </a:spcAft>
                <a:defRPr/>
              </a:pPr>
              <a:r>
                <a:rPr lang="zh-CN" altLang="en-US" sz="1200" kern="0" dirty="0" smtClean="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smtClean="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smtClean="0">
                  <a:solidFill>
                    <a:sysClr val="windowText" lastClr="000000">
                      <a:lumMod val="85000"/>
                      <a:lumOff val="15000"/>
                    </a:sysClr>
                  </a:solidFill>
                  <a:latin typeface="楷体" panose="02010609060101010101" pitchFamily="49" charset="-122"/>
                  <a:ea typeface="楷体" panose="02010609060101010101" pitchFamily="49" charset="-122"/>
                </a:rPr>
                <a:t>模板定制</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p:txBody>
        </p:sp>
        <p:sp>
          <p:nvSpPr>
            <p:cNvPr id="13" name="TextBox 11"/>
            <p:cNvSpPr txBox="1">
              <a:spLocks noChangeArrowheads="1"/>
            </p:cNvSpPr>
            <p:nvPr/>
          </p:nvSpPr>
          <p:spPr bwMode="auto">
            <a:xfrm flipH="1">
              <a:off x="865305" y="2247946"/>
              <a:ext cx="3098615" cy="336342"/>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kern="0" dirty="0" smtClean="0">
                  <a:solidFill>
                    <a:srgbClr val="C00000"/>
                  </a:solidFill>
                  <a:latin typeface="楷体" panose="02010609060101010101" pitchFamily="49" charset="-122"/>
                  <a:ea typeface="楷体" panose="02010609060101010101" pitchFamily="49" charset="-122"/>
                </a:rPr>
                <a:t>我们提供最专业的</a:t>
              </a:r>
              <a:r>
                <a:rPr lang="en-US" altLang="zh-CN" kern="0" dirty="0" smtClean="0">
                  <a:solidFill>
                    <a:srgbClr val="C00000"/>
                  </a:solidFill>
                  <a:latin typeface="楷体" panose="02010609060101010101" pitchFamily="49" charset="-122"/>
                  <a:ea typeface="楷体" panose="02010609060101010101" pitchFamily="49" charset="-122"/>
                </a:rPr>
                <a:t>PPT</a:t>
              </a:r>
              <a:r>
                <a:rPr lang="zh-CN" altLang="en-US" kern="0" dirty="0" smtClean="0">
                  <a:solidFill>
                    <a:srgbClr val="C00000"/>
                  </a:solidFill>
                  <a:latin typeface="楷体" panose="02010609060101010101" pitchFamily="49" charset="-122"/>
                  <a:ea typeface="楷体" panose="02010609060101010101" pitchFamily="49" charset="-122"/>
                </a:rPr>
                <a:t>模板</a:t>
              </a:r>
              <a:endParaRPr lang="en-US" altLang="zh-CN" kern="0" dirty="0">
                <a:solidFill>
                  <a:srgbClr val="C00000"/>
                </a:solidFill>
                <a:latin typeface="楷体" panose="02010609060101010101" pitchFamily="49" charset="-122"/>
                <a:ea typeface="楷体" panose="02010609060101010101" pitchFamily="49" charset="-122"/>
              </a:endParaRPr>
            </a:p>
          </p:txBody>
        </p:sp>
        <p:sp>
          <p:nvSpPr>
            <p:cNvPr id="14" name="TextBox 11"/>
            <p:cNvSpPr txBox="1">
              <a:spLocks noChangeArrowheads="1"/>
            </p:cNvSpPr>
            <p:nvPr/>
          </p:nvSpPr>
          <p:spPr bwMode="auto">
            <a:xfrm flipH="1">
              <a:off x="5918780" y="2629038"/>
              <a:ext cx="2494180" cy="418623"/>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模板定制    </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模板定制</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p:txBody>
        </p:sp>
        <p:sp>
          <p:nvSpPr>
            <p:cNvPr id="15" name="TextBox 11"/>
            <p:cNvSpPr txBox="1">
              <a:spLocks noChangeArrowheads="1"/>
            </p:cNvSpPr>
            <p:nvPr/>
          </p:nvSpPr>
          <p:spPr bwMode="auto">
            <a:xfrm flipH="1">
              <a:off x="5839510" y="2175770"/>
              <a:ext cx="2802768" cy="336342"/>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kern="0" dirty="0">
                  <a:solidFill>
                    <a:srgbClr val="C00000"/>
                  </a:solidFill>
                  <a:latin typeface="楷体" panose="02010609060101010101" pitchFamily="49" charset="-122"/>
                  <a:ea typeface="楷体" panose="02010609060101010101" pitchFamily="49" charset="-122"/>
                </a:rPr>
                <a:t>我们提供最专业的</a:t>
              </a:r>
              <a:r>
                <a:rPr lang="en-US" altLang="zh-CN" kern="0" dirty="0">
                  <a:solidFill>
                    <a:srgbClr val="C00000"/>
                  </a:solidFill>
                  <a:latin typeface="楷体" panose="02010609060101010101" pitchFamily="49" charset="-122"/>
                  <a:ea typeface="楷体" panose="02010609060101010101" pitchFamily="49" charset="-122"/>
                </a:rPr>
                <a:t>PPT</a:t>
              </a:r>
              <a:r>
                <a:rPr lang="zh-CN" altLang="en-US" kern="0" dirty="0">
                  <a:solidFill>
                    <a:srgbClr val="C00000"/>
                  </a:solidFill>
                  <a:latin typeface="楷体" panose="02010609060101010101" pitchFamily="49" charset="-122"/>
                  <a:ea typeface="楷体" panose="02010609060101010101" pitchFamily="49" charset="-122"/>
                </a:rPr>
                <a:t>模板</a:t>
              </a:r>
              <a:endParaRPr lang="en-US" altLang="zh-CN" kern="0" dirty="0">
                <a:solidFill>
                  <a:srgbClr val="C00000"/>
                </a:solidFill>
                <a:latin typeface="楷体" panose="02010609060101010101" pitchFamily="49" charset="-122"/>
                <a:ea typeface="楷体" panose="02010609060101010101" pitchFamily="49" charset="-122"/>
              </a:endParaRPr>
            </a:p>
          </p:txBody>
        </p:sp>
        <p:sp>
          <p:nvSpPr>
            <p:cNvPr id="16" name="TextBox 11"/>
            <p:cNvSpPr txBox="1">
              <a:spLocks noChangeArrowheads="1"/>
            </p:cNvSpPr>
            <p:nvPr/>
          </p:nvSpPr>
          <p:spPr bwMode="auto">
            <a:xfrm flipH="1">
              <a:off x="6088645" y="4417569"/>
              <a:ext cx="2535230" cy="420066"/>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模板定制    </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模板定制</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p:txBody>
        </p:sp>
        <p:sp>
          <p:nvSpPr>
            <p:cNvPr id="17" name="TextBox 11"/>
            <p:cNvSpPr txBox="1">
              <a:spLocks noChangeArrowheads="1"/>
            </p:cNvSpPr>
            <p:nvPr/>
          </p:nvSpPr>
          <p:spPr bwMode="auto">
            <a:xfrm flipH="1">
              <a:off x="6095722" y="3941205"/>
              <a:ext cx="2645643" cy="334898"/>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kern="0" dirty="0">
                  <a:solidFill>
                    <a:srgbClr val="C00000"/>
                  </a:solidFill>
                  <a:latin typeface="楷体" panose="02010609060101010101" pitchFamily="49" charset="-122"/>
                  <a:ea typeface="楷体" panose="02010609060101010101" pitchFamily="49" charset="-122"/>
                </a:rPr>
                <a:t>我们提供最专业的</a:t>
              </a:r>
              <a:r>
                <a:rPr lang="en-US" altLang="zh-CN" kern="0" dirty="0">
                  <a:solidFill>
                    <a:srgbClr val="C00000"/>
                  </a:solidFill>
                  <a:latin typeface="楷体" panose="02010609060101010101" pitchFamily="49" charset="-122"/>
                  <a:ea typeface="楷体" panose="02010609060101010101" pitchFamily="49" charset="-122"/>
                </a:rPr>
                <a:t>PPT</a:t>
              </a:r>
              <a:r>
                <a:rPr lang="zh-CN" altLang="en-US" kern="0" dirty="0">
                  <a:solidFill>
                    <a:srgbClr val="C00000"/>
                  </a:solidFill>
                  <a:latin typeface="楷体" panose="02010609060101010101" pitchFamily="49" charset="-122"/>
                  <a:ea typeface="楷体" panose="02010609060101010101" pitchFamily="49" charset="-122"/>
                </a:rPr>
                <a:t>模板</a:t>
              </a:r>
              <a:endParaRPr lang="en-US" altLang="zh-CN" kern="0" dirty="0">
                <a:solidFill>
                  <a:srgbClr val="C00000"/>
                </a:solidFill>
                <a:latin typeface="楷体" panose="02010609060101010101" pitchFamily="49" charset="-122"/>
                <a:ea typeface="楷体" panose="02010609060101010101" pitchFamily="49" charset="-122"/>
              </a:endParaRPr>
            </a:p>
          </p:txBody>
        </p:sp>
        <p:sp>
          <p:nvSpPr>
            <p:cNvPr id="18" name="TextBox 11"/>
            <p:cNvSpPr txBox="1">
              <a:spLocks noChangeArrowheads="1"/>
            </p:cNvSpPr>
            <p:nvPr/>
          </p:nvSpPr>
          <p:spPr bwMode="auto">
            <a:xfrm flipH="1">
              <a:off x="927589" y="4781338"/>
              <a:ext cx="2618748" cy="420066"/>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模板定制    </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a:p>
              <a:pPr eaLnBrk="1" fontAlgn="auto" hangingPunct="1">
                <a:spcBef>
                  <a:spcPts val="0"/>
                </a:spcBef>
                <a:spcAft>
                  <a:spcPts val="0"/>
                </a:spcAft>
                <a:defRPr/>
              </a:pP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我们提供最专业的</a:t>
              </a:r>
              <a:r>
                <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rPr>
                <a:t>PPT</a:t>
              </a:r>
              <a:r>
                <a:rPr lang="zh-CN" altLang="en-US" sz="1200" kern="0" dirty="0">
                  <a:solidFill>
                    <a:sysClr val="windowText" lastClr="000000">
                      <a:lumMod val="85000"/>
                      <a:lumOff val="15000"/>
                    </a:sysClr>
                  </a:solidFill>
                  <a:latin typeface="楷体" panose="02010609060101010101" pitchFamily="49" charset="-122"/>
                  <a:ea typeface="楷体" panose="02010609060101010101" pitchFamily="49" charset="-122"/>
                </a:rPr>
                <a:t>模板定制</a:t>
              </a:r>
              <a:endParaRPr lang="en-US" altLang="zh-CN" sz="1200" kern="0" dirty="0">
                <a:solidFill>
                  <a:sysClr val="windowText" lastClr="000000">
                    <a:lumMod val="85000"/>
                    <a:lumOff val="15000"/>
                  </a:sysClr>
                </a:solidFill>
                <a:latin typeface="楷体" panose="02010609060101010101" pitchFamily="49" charset="-122"/>
                <a:ea typeface="楷体" panose="02010609060101010101" pitchFamily="49" charset="-122"/>
              </a:endParaRPr>
            </a:p>
          </p:txBody>
        </p:sp>
        <p:sp>
          <p:nvSpPr>
            <p:cNvPr id="19" name="TextBox 11"/>
            <p:cNvSpPr txBox="1">
              <a:spLocks noChangeArrowheads="1"/>
            </p:cNvSpPr>
            <p:nvPr/>
          </p:nvSpPr>
          <p:spPr bwMode="auto">
            <a:xfrm flipH="1">
              <a:off x="800190" y="4329513"/>
              <a:ext cx="2553633" cy="334898"/>
            </a:xfrm>
            <a:prstGeom prst="rect">
              <a:avLst/>
            </a:prstGeom>
            <a:noFill/>
            <a:ln>
              <a:noFill/>
            </a:ln>
            <a:effectLs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zh-CN" altLang="en-US" kern="0" dirty="0">
                  <a:solidFill>
                    <a:srgbClr val="C00000"/>
                  </a:solidFill>
                  <a:latin typeface="楷体" panose="02010609060101010101" pitchFamily="49" charset="-122"/>
                  <a:ea typeface="楷体" panose="02010609060101010101" pitchFamily="49" charset="-122"/>
                </a:rPr>
                <a:t>我们提供最专业的</a:t>
              </a:r>
              <a:r>
                <a:rPr lang="en-US" altLang="zh-CN" kern="0" dirty="0">
                  <a:solidFill>
                    <a:srgbClr val="C00000"/>
                  </a:solidFill>
                  <a:latin typeface="楷体" panose="02010609060101010101" pitchFamily="49" charset="-122"/>
                  <a:ea typeface="楷体" panose="02010609060101010101" pitchFamily="49" charset="-122"/>
                </a:rPr>
                <a:t>PPT</a:t>
              </a:r>
              <a:r>
                <a:rPr lang="zh-CN" altLang="en-US" kern="0" dirty="0">
                  <a:solidFill>
                    <a:srgbClr val="C00000"/>
                  </a:solidFill>
                  <a:latin typeface="楷体" panose="02010609060101010101" pitchFamily="49" charset="-122"/>
                  <a:ea typeface="楷体" panose="02010609060101010101" pitchFamily="49" charset="-122"/>
                </a:rPr>
                <a:t>模板</a:t>
              </a:r>
              <a:endParaRPr lang="en-US" altLang="zh-CN" kern="0" dirty="0">
                <a:solidFill>
                  <a:srgbClr val="C00000"/>
                </a:solidFill>
                <a:latin typeface="楷体" panose="02010609060101010101" pitchFamily="49" charset="-122"/>
                <a:ea typeface="楷体" panose="02010609060101010101" pitchFamily="49" charset="-122"/>
              </a:endParaRPr>
            </a:p>
          </p:txBody>
        </p:sp>
        <p:cxnSp>
          <p:nvCxnSpPr>
            <p:cNvPr id="20" name="直接连接符 34"/>
            <p:cNvCxnSpPr>
              <a:cxnSpLocks noChangeShapeType="1"/>
            </p:cNvCxnSpPr>
            <p:nvPr/>
          </p:nvCxnSpPr>
          <p:spPr bwMode="auto">
            <a:xfrm flipH="1">
              <a:off x="1038001" y="3129942"/>
              <a:ext cx="2267694" cy="0"/>
            </a:xfrm>
            <a:prstGeom prst="line">
              <a:avLst/>
            </a:prstGeom>
            <a:noFill/>
            <a:ln w="12700" algn="ctr">
              <a:solidFill>
                <a:schemeClr val="tx1">
                  <a:lumMod val="85000"/>
                  <a:lumOff val="15000"/>
                </a:schemeClr>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36882" name="直接连接符 35"/>
            <p:cNvCxnSpPr>
              <a:cxnSpLocks noChangeShapeType="1"/>
            </p:cNvCxnSpPr>
            <p:nvPr/>
          </p:nvCxnSpPr>
          <p:spPr bwMode="auto">
            <a:xfrm flipH="1">
              <a:off x="1038287" y="4780886"/>
              <a:ext cx="2646000" cy="0"/>
            </a:xfrm>
            <a:prstGeom prst="line">
              <a:avLst/>
            </a:prstGeom>
            <a:noFill/>
            <a:ln w="12700" algn="ctr">
              <a:solidFill>
                <a:srgbClr val="C00000"/>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36883" name="直接连接符 36"/>
            <p:cNvCxnSpPr>
              <a:cxnSpLocks noChangeShapeType="1"/>
            </p:cNvCxnSpPr>
            <p:nvPr/>
          </p:nvCxnSpPr>
          <p:spPr bwMode="auto">
            <a:xfrm flipH="1">
              <a:off x="5436096" y="2580224"/>
              <a:ext cx="2840418" cy="0"/>
            </a:xfrm>
            <a:prstGeom prst="line">
              <a:avLst/>
            </a:prstGeom>
            <a:noFill/>
            <a:ln w="12700" algn="ctr">
              <a:solidFill>
                <a:srgbClr val="BE1247"/>
              </a:solidFill>
              <a:prstDash val="sysDot"/>
              <a:round/>
              <a:headEnd type="oval" w="med" len="med"/>
              <a:tailEnd type="oval" w="med" len="med"/>
            </a:ln>
            <a:extLst>
              <a:ext uri="{909E8E84-426E-40DD-AFC4-6F175D3DCCD1}">
                <a14:hiddenFill xmlns:a14="http://schemas.microsoft.com/office/drawing/2010/main">
                  <a:noFill/>
                </a14:hiddenFill>
              </a:ext>
            </a:extLst>
          </p:spPr>
        </p:cxnSp>
        <p:cxnSp>
          <p:nvCxnSpPr>
            <p:cNvPr id="23" name="直接连接符 37"/>
            <p:cNvCxnSpPr>
              <a:cxnSpLocks noChangeShapeType="1"/>
            </p:cNvCxnSpPr>
            <p:nvPr/>
          </p:nvCxnSpPr>
          <p:spPr bwMode="auto">
            <a:xfrm flipH="1">
              <a:off x="5811199" y="4359828"/>
              <a:ext cx="2460207" cy="0"/>
            </a:xfrm>
            <a:prstGeom prst="line">
              <a:avLst/>
            </a:prstGeom>
            <a:noFill/>
            <a:ln w="12700" algn="ctr">
              <a:solidFill>
                <a:schemeClr val="tx1">
                  <a:lumMod val="85000"/>
                  <a:lumOff val="15000"/>
                </a:schemeClr>
              </a:solidFill>
              <a:prstDash val="sysDot"/>
              <a:round/>
              <a:headEnd type="oval" w="med" len="med"/>
              <a:tailEnd type="oval" w="med" len="med"/>
            </a:ln>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789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2" name="组合 40"/>
          <p:cNvGrpSpPr>
            <a:grpSpLocks/>
          </p:cNvGrpSpPr>
          <p:nvPr/>
        </p:nvGrpSpPr>
        <p:grpSpPr bwMode="auto">
          <a:xfrm>
            <a:off x="357188" y="776288"/>
            <a:ext cx="4298950" cy="711200"/>
            <a:chOff x="508044" y="767587"/>
            <a:chExt cx="4299626" cy="710880"/>
          </a:xfrm>
        </p:grpSpPr>
        <p:pic>
          <p:nvPicPr>
            <p:cNvPr id="37914"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5"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7893"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图片 8"/>
          <p:cNvPicPr>
            <a:picLocks noChangeAspect="1"/>
          </p:cNvPicPr>
          <p:nvPr/>
        </p:nvPicPr>
        <p:blipFill>
          <a:blip r:embed="rId7">
            <a:extLst>
              <a:ext uri="{28A0092B-C50C-407E-A947-70E740481C1C}">
                <a14:useLocalDpi xmlns:a14="http://schemas.microsoft.com/office/drawing/2010/main" val="0"/>
              </a:ext>
            </a:extLst>
          </a:blip>
          <a:srcRect b="10287"/>
          <a:stretch>
            <a:fillRect/>
          </a:stretch>
        </p:blipFill>
        <p:spPr bwMode="auto">
          <a:xfrm>
            <a:off x="1993900" y="3055938"/>
            <a:ext cx="770096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TextBox 6"/>
          <p:cNvSpPr txBox="1">
            <a:spLocks noChangeArrowheads="1"/>
          </p:cNvSpPr>
          <p:nvPr/>
        </p:nvSpPr>
        <p:spPr bwMode="auto">
          <a:xfrm>
            <a:off x="1335088" y="3170238"/>
            <a:ext cx="17748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Tx/>
              <a:buNone/>
            </a:pPr>
            <a:r>
              <a:rPr lang="zh-CN" altLang="en-US" sz="1800" b="1">
                <a:solidFill>
                  <a:srgbClr val="000000"/>
                </a:solidFill>
                <a:latin typeface="方正正准黑简体"/>
                <a:ea typeface="方正正准黑简体"/>
                <a:cs typeface="方正正准黑简体"/>
              </a:rPr>
              <a:t>内容内容</a:t>
            </a:r>
          </a:p>
        </p:txBody>
      </p:sp>
      <p:sp>
        <p:nvSpPr>
          <p:cNvPr id="37896" name="TextBox 6"/>
          <p:cNvSpPr txBox="1">
            <a:spLocks noChangeArrowheads="1"/>
          </p:cNvSpPr>
          <p:nvPr/>
        </p:nvSpPr>
        <p:spPr bwMode="auto">
          <a:xfrm>
            <a:off x="4232275" y="1997075"/>
            <a:ext cx="17748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Tx/>
              <a:buNone/>
            </a:pPr>
            <a:r>
              <a:rPr lang="zh-CN" altLang="en-US" sz="1800" b="1">
                <a:solidFill>
                  <a:srgbClr val="000000"/>
                </a:solidFill>
                <a:latin typeface="方正正准黑简体"/>
                <a:ea typeface="方正正准黑简体"/>
                <a:cs typeface="方正正准黑简体"/>
              </a:rPr>
              <a:t>内容内容</a:t>
            </a:r>
          </a:p>
        </p:txBody>
      </p:sp>
      <p:sp>
        <p:nvSpPr>
          <p:cNvPr id="37897" name="TextBox 6"/>
          <p:cNvSpPr txBox="1">
            <a:spLocks noChangeArrowheads="1"/>
          </p:cNvSpPr>
          <p:nvPr/>
        </p:nvSpPr>
        <p:spPr bwMode="auto">
          <a:xfrm>
            <a:off x="5999163" y="3281363"/>
            <a:ext cx="17732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Tx/>
              <a:buNone/>
            </a:pPr>
            <a:r>
              <a:rPr lang="zh-CN" altLang="en-US" sz="1800" b="1">
                <a:solidFill>
                  <a:srgbClr val="000000"/>
                </a:solidFill>
                <a:latin typeface="方正正准黑简体"/>
                <a:ea typeface="方正正准黑简体"/>
                <a:cs typeface="方正正准黑简体"/>
              </a:rPr>
              <a:t>内容内容</a:t>
            </a:r>
          </a:p>
        </p:txBody>
      </p:sp>
      <p:sp>
        <p:nvSpPr>
          <p:cNvPr id="37898" name="TextBox 6"/>
          <p:cNvSpPr txBox="1">
            <a:spLocks noChangeArrowheads="1"/>
          </p:cNvSpPr>
          <p:nvPr/>
        </p:nvSpPr>
        <p:spPr bwMode="auto">
          <a:xfrm>
            <a:off x="8413750" y="2478088"/>
            <a:ext cx="17748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spcBef>
                <a:spcPct val="0"/>
              </a:spcBef>
              <a:buFontTx/>
              <a:buNone/>
            </a:pPr>
            <a:r>
              <a:rPr lang="zh-CN" altLang="en-US" sz="1800" b="1">
                <a:solidFill>
                  <a:srgbClr val="000000"/>
                </a:solidFill>
                <a:latin typeface="方正正准黑简体"/>
                <a:ea typeface="方正正准黑简体"/>
                <a:cs typeface="方正正准黑简体"/>
              </a:rPr>
              <a:t>内容内容</a:t>
            </a:r>
          </a:p>
        </p:txBody>
      </p:sp>
      <p:grpSp>
        <p:nvGrpSpPr>
          <p:cNvPr id="37899" name="组合 13"/>
          <p:cNvGrpSpPr>
            <a:grpSpLocks/>
          </p:cNvGrpSpPr>
          <p:nvPr/>
        </p:nvGrpSpPr>
        <p:grpSpPr bwMode="auto">
          <a:xfrm>
            <a:off x="1763713" y="2300288"/>
            <a:ext cx="960437" cy="987425"/>
            <a:chOff x="1905704" y="2555659"/>
            <a:chExt cx="959129" cy="986456"/>
          </a:xfrm>
        </p:grpSpPr>
        <p:sp>
          <p:nvSpPr>
            <p:cNvPr id="15" name="椭圆 14"/>
            <p:cNvSpPr/>
            <p:nvPr/>
          </p:nvSpPr>
          <p:spPr>
            <a:xfrm>
              <a:off x="1905704" y="2555659"/>
              <a:ext cx="959129" cy="95949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913" name="矩形 15"/>
            <p:cNvSpPr>
              <a:spLocks noChangeArrowheads="1"/>
            </p:cNvSpPr>
            <p:nvPr/>
          </p:nvSpPr>
          <p:spPr bwMode="auto">
            <a:xfrm>
              <a:off x="2168736" y="2696379"/>
              <a:ext cx="472370" cy="84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a:solidFill>
                    <a:srgbClr val="FFFFFF"/>
                  </a:solidFill>
                  <a:latin typeface="Impact" panose="020B0806030902050204" pitchFamily="34" charset="0"/>
                  <a:ea typeface="方正正大黑简体" pitchFamily="2" charset="-122"/>
                </a:rPr>
                <a:t>1</a:t>
              </a:r>
              <a:endParaRPr lang="zh-CN" altLang="en-US" sz="3600">
                <a:solidFill>
                  <a:srgbClr val="FFFFFF"/>
                </a:solidFill>
                <a:latin typeface="Impact" panose="020B0806030902050204" pitchFamily="34" charset="0"/>
                <a:ea typeface="方正正大黑简体" pitchFamily="2" charset="-122"/>
              </a:endParaRPr>
            </a:p>
          </p:txBody>
        </p:sp>
      </p:grpSp>
      <p:grpSp>
        <p:nvGrpSpPr>
          <p:cNvPr id="37900" name="组合 16"/>
          <p:cNvGrpSpPr>
            <a:grpSpLocks/>
          </p:cNvGrpSpPr>
          <p:nvPr/>
        </p:nvGrpSpPr>
        <p:grpSpPr bwMode="auto">
          <a:xfrm>
            <a:off x="4632325" y="1081088"/>
            <a:ext cx="958850" cy="965200"/>
            <a:chOff x="4773411" y="1336541"/>
            <a:chExt cx="959129" cy="964966"/>
          </a:xfrm>
        </p:grpSpPr>
        <p:sp>
          <p:nvSpPr>
            <p:cNvPr id="18" name="椭圆 17"/>
            <p:cNvSpPr/>
            <p:nvPr/>
          </p:nvSpPr>
          <p:spPr>
            <a:xfrm>
              <a:off x="4773411" y="1336541"/>
              <a:ext cx="959129" cy="95861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911" name="矩形 18"/>
            <p:cNvSpPr>
              <a:spLocks noChangeArrowheads="1"/>
            </p:cNvSpPr>
            <p:nvPr/>
          </p:nvSpPr>
          <p:spPr bwMode="auto">
            <a:xfrm>
              <a:off x="5048891" y="1455771"/>
              <a:ext cx="545786" cy="84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a:solidFill>
                    <a:srgbClr val="FFFFFF"/>
                  </a:solidFill>
                  <a:latin typeface="Impact" panose="020B0806030902050204" pitchFamily="34" charset="0"/>
                  <a:ea typeface="方正正大黑简体" pitchFamily="2" charset="-122"/>
                </a:rPr>
                <a:t>2</a:t>
              </a:r>
              <a:endParaRPr lang="zh-CN" altLang="en-US" sz="3600">
                <a:solidFill>
                  <a:srgbClr val="FFFFFF"/>
                </a:solidFill>
                <a:latin typeface="Impact" panose="020B0806030902050204" pitchFamily="34" charset="0"/>
                <a:ea typeface="方正正大黑简体" pitchFamily="2" charset="-122"/>
              </a:endParaRPr>
            </a:p>
          </p:txBody>
        </p:sp>
      </p:grpSp>
      <p:grpSp>
        <p:nvGrpSpPr>
          <p:cNvPr id="37901" name="组合 19"/>
          <p:cNvGrpSpPr>
            <a:grpSpLocks/>
          </p:cNvGrpSpPr>
          <p:nvPr/>
        </p:nvGrpSpPr>
        <p:grpSpPr bwMode="auto">
          <a:xfrm>
            <a:off x="6450013" y="2389188"/>
            <a:ext cx="958850" cy="995362"/>
            <a:chOff x="6591702" y="2644811"/>
            <a:chExt cx="959129" cy="995440"/>
          </a:xfrm>
        </p:grpSpPr>
        <p:sp>
          <p:nvSpPr>
            <p:cNvPr id="21" name="椭圆 20"/>
            <p:cNvSpPr/>
            <p:nvPr/>
          </p:nvSpPr>
          <p:spPr>
            <a:xfrm>
              <a:off x="6591702" y="2644811"/>
              <a:ext cx="959129" cy="9589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909" name="矩形 21"/>
            <p:cNvSpPr>
              <a:spLocks noChangeArrowheads="1"/>
            </p:cNvSpPr>
            <p:nvPr/>
          </p:nvSpPr>
          <p:spPr bwMode="auto">
            <a:xfrm>
              <a:off x="6814099" y="2794515"/>
              <a:ext cx="562566" cy="84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a:solidFill>
                    <a:srgbClr val="FFFFFF"/>
                  </a:solidFill>
                  <a:latin typeface="Impact" panose="020B0806030902050204" pitchFamily="34" charset="0"/>
                  <a:ea typeface="方正正大黑简体" pitchFamily="2" charset="-122"/>
                </a:rPr>
                <a:t>3</a:t>
              </a:r>
              <a:endParaRPr lang="zh-CN" altLang="en-US" sz="3600">
                <a:solidFill>
                  <a:srgbClr val="FFFFFF"/>
                </a:solidFill>
                <a:latin typeface="Impact" panose="020B0806030902050204" pitchFamily="34" charset="0"/>
                <a:ea typeface="方正正大黑简体" pitchFamily="2" charset="-122"/>
              </a:endParaRPr>
            </a:p>
          </p:txBody>
        </p:sp>
      </p:grpSp>
      <p:grpSp>
        <p:nvGrpSpPr>
          <p:cNvPr id="37902" name="组合 22"/>
          <p:cNvGrpSpPr>
            <a:grpSpLocks/>
          </p:cNvGrpSpPr>
          <p:nvPr/>
        </p:nvGrpSpPr>
        <p:grpSpPr bwMode="auto">
          <a:xfrm>
            <a:off x="8815388" y="1550988"/>
            <a:ext cx="958850" cy="1039812"/>
            <a:chOff x="8956832" y="1805800"/>
            <a:chExt cx="959129" cy="1039834"/>
          </a:xfrm>
        </p:grpSpPr>
        <p:sp>
          <p:nvSpPr>
            <p:cNvPr id="24" name="椭圆 23"/>
            <p:cNvSpPr/>
            <p:nvPr/>
          </p:nvSpPr>
          <p:spPr>
            <a:xfrm>
              <a:off x="8956832" y="1805800"/>
              <a:ext cx="959129" cy="95887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907" name="矩形 24"/>
            <p:cNvSpPr>
              <a:spLocks noChangeArrowheads="1"/>
            </p:cNvSpPr>
            <p:nvPr/>
          </p:nvSpPr>
          <p:spPr bwMode="auto">
            <a:xfrm>
              <a:off x="9230913" y="1999898"/>
              <a:ext cx="543687" cy="84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a:solidFill>
                    <a:srgbClr val="FFFFFF"/>
                  </a:solidFill>
                  <a:latin typeface="Impact" panose="020B0806030902050204" pitchFamily="34" charset="0"/>
                  <a:ea typeface="方正正大黑简体" pitchFamily="2" charset="-122"/>
                </a:rPr>
                <a:t>4</a:t>
              </a:r>
              <a:endParaRPr lang="zh-CN" altLang="en-US" sz="3600">
                <a:solidFill>
                  <a:srgbClr val="FFFFFF"/>
                </a:solidFill>
                <a:latin typeface="Impact" panose="020B0806030902050204" pitchFamily="34" charset="0"/>
                <a:ea typeface="方正正大黑简体" pitchFamily="2" charset="-122"/>
              </a:endParaRPr>
            </a:p>
          </p:txBody>
        </p:sp>
      </p:grpSp>
      <p:cxnSp>
        <p:nvCxnSpPr>
          <p:cNvPr id="26" name="直接连接符 25"/>
          <p:cNvCxnSpPr>
            <a:endCxn id="18" idx="2"/>
          </p:cNvCxnSpPr>
          <p:nvPr/>
        </p:nvCxnSpPr>
        <p:spPr>
          <a:xfrm flipV="1">
            <a:off x="2740025" y="1560513"/>
            <a:ext cx="1892300" cy="1168400"/>
          </a:xfrm>
          <a:prstGeom prst="line">
            <a:avLst/>
          </a:prstGeom>
          <a:ln w="38100">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18" idx="6"/>
            <a:endCxn id="21" idx="1"/>
          </p:cNvCxnSpPr>
          <p:nvPr/>
        </p:nvCxnSpPr>
        <p:spPr>
          <a:xfrm>
            <a:off x="5591175" y="1560513"/>
            <a:ext cx="1000125" cy="969962"/>
          </a:xfrm>
          <a:prstGeom prst="line">
            <a:avLst/>
          </a:prstGeom>
          <a:ln w="38100">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21" idx="6"/>
            <a:endCxn id="24" idx="2"/>
          </p:cNvCxnSpPr>
          <p:nvPr/>
        </p:nvCxnSpPr>
        <p:spPr>
          <a:xfrm flipV="1">
            <a:off x="7408863" y="2030413"/>
            <a:ext cx="1406525" cy="839787"/>
          </a:xfrm>
          <a:prstGeom prst="line">
            <a:avLst/>
          </a:prstGeom>
          <a:ln w="38100">
            <a:solidFill>
              <a:srgbClr val="A6A6A6"/>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891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6" name="组合 40"/>
          <p:cNvGrpSpPr>
            <a:grpSpLocks/>
          </p:cNvGrpSpPr>
          <p:nvPr/>
        </p:nvGrpSpPr>
        <p:grpSpPr bwMode="auto">
          <a:xfrm>
            <a:off x="357188" y="776288"/>
            <a:ext cx="4298950" cy="711200"/>
            <a:chOff x="508044" y="767587"/>
            <a:chExt cx="4299626" cy="710880"/>
          </a:xfrm>
        </p:grpSpPr>
        <p:pic>
          <p:nvPicPr>
            <p:cNvPr id="38929"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0"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8917"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8"/>
          <p:cNvGrpSpPr>
            <a:grpSpLocks/>
          </p:cNvGrpSpPr>
          <p:nvPr/>
        </p:nvGrpSpPr>
        <p:grpSpPr bwMode="auto">
          <a:xfrm>
            <a:off x="3360738" y="1244600"/>
            <a:ext cx="5465762" cy="4994275"/>
            <a:chOff x="4443405" y="1264126"/>
            <a:chExt cx="5466787" cy="4993471"/>
          </a:xfrm>
        </p:grpSpPr>
        <p:pic>
          <p:nvPicPr>
            <p:cNvPr id="38919"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011444">
              <a:off x="4369040" y="4283071"/>
              <a:ext cx="2048890" cy="190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20" name="组合 10"/>
            <p:cNvGrpSpPr>
              <a:grpSpLocks/>
            </p:cNvGrpSpPr>
            <p:nvPr/>
          </p:nvGrpSpPr>
          <p:grpSpPr bwMode="auto">
            <a:xfrm>
              <a:off x="4993705" y="1264126"/>
              <a:ext cx="4916487" cy="4993471"/>
              <a:chOff x="4993705" y="1264126"/>
              <a:chExt cx="4916487" cy="4993471"/>
            </a:xfrm>
          </p:grpSpPr>
          <p:pic>
            <p:nvPicPr>
              <p:cNvPr id="38921"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585661">
                <a:off x="6166676" y="1264126"/>
                <a:ext cx="2048890" cy="190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4818359">
                <a:off x="7935668" y="4283072"/>
                <a:ext cx="2048890" cy="190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51096" y="2901976"/>
                <a:ext cx="1054699" cy="119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图片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471508">
                <a:off x="6663771" y="5062708"/>
                <a:ext cx="1054699" cy="119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图片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6301232">
                <a:off x="5446695" y="3092468"/>
                <a:ext cx="1054699" cy="119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文本框 16"/>
              <p:cNvSpPr txBox="1">
                <a:spLocks noChangeArrowheads="1"/>
              </p:cNvSpPr>
              <p:nvPr/>
            </p:nvSpPr>
            <p:spPr bwMode="auto">
              <a:xfrm>
                <a:off x="8560333" y="4887075"/>
                <a:ext cx="799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latin typeface="微软雅黑" panose="020B0503020204020204" pitchFamily="34" charset="-122"/>
                    <a:ea typeface="微软雅黑" panose="020B0503020204020204" pitchFamily="34" charset="-122"/>
                  </a:rPr>
                  <a:t>添加标题</a:t>
                </a:r>
              </a:p>
            </p:txBody>
          </p:sp>
          <p:sp>
            <p:nvSpPr>
              <p:cNvPr id="38927" name="文本框 17"/>
              <p:cNvSpPr txBox="1">
                <a:spLocks noChangeArrowheads="1"/>
              </p:cNvSpPr>
              <p:nvPr/>
            </p:nvSpPr>
            <p:spPr bwMode="auto">
              <a:xfrm>
                <a:off x="6791340" y="1808764"/>
                <a:ext cx="799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latin typeface="微软雅黑" panose="020B0503020204020204" pitchFamily="34" charset="-122"/>
                    <a:ea typeface="微软雅黑" panose="020B0503020204020204" pitchFamily="34" charset="-122"/>
                  </a:rPr>
                  <a:t>添加标题</a:t>
                </a:r>
              </a:p>
            </p:txBody>
          </p:sp>
          <p:sp>
            <p:nvSpPr>
              <p:cNvPr id="38928" name="文本框 18"/>
              <p:cNvSpPr txBox="1">
                <a:spLocks noChangeArrowheads="1"/>
              </p:cNvSpPr>
              <p:nvPr/>
            </p:nvSpPr>
            <p:spPr bwMode="auto">
              <a:xfrm>
                <a:off x="4993705" y="4817651"/>
                <a:ext cx="799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latin typeface="微软雅黑" panose="020B0503020204020204" pitchFamily="34" charset="-122"/>
                    <a:ea typeface="微软雅黑" panose="020B0503020204020204" pitchFamily="34" charset="-122"/>
                  </a:rPr>
                  <a:t>添加标题</a:t>
                </a:r>
              </a:p>
            </p:txBody>
          </p:sp>
        </p:grpSp>
      </p:grpSp>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8633" y="2830158"/>
            <a:ext cx="8719200" cy="159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993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0" name="组合 40"/>
          <p:cNvGrpSpPr>
            <a:grpSpLocks/>
          </p:cNvGrpSpPr>
          <p:nvPr/>
        </p:nvGrpSpPr>
        <p:grpSpPr bwMode="auto">
          <a:xfrm>
            <a:off x="357188" y="776288"/>
            <a:ext cx="4298950" cy="711200"/>
            <a:chOff x="508044" y="767587"/>
            <a:chExt cx="4299626" cy="710880"/>
          </a:xfrm>
        </p:grpSpPr>
        <p:pic>
          <p:nvPicPr>
            <p:cNvPr id="39958"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9"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9941"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2" name="组合 8"/>
          <p:cNvGrpSpPr>
            <a:grpSpLocks/>
          </p:cNvGrpSpPr>
          <p:nvPr/>
        </p:nvGrpSpPr>
        <p:grpSpPr bwMode="auto">
          <a:xfrm>
            <a:off x="1343025" y="1758950"/>
            <a:ext cx="4837113" cy="4806950"/>
            <a:chOff x="1991544" y="1484784"/>
            <a:chExt cx="5756408" cy="5719559"/>
          </a:xfrm>
        </p:grpSpPr>
        <p:pic>
          <p:nvPicPr>
            <p:cNvPr id="39946"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29149" y="1509372"/>
              <a:ext cx="1918803" cy="178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7" name="组合 10"/>
            <p:cNvGrpSpPr>
              <a:grpSpLocks/>
            </p:cNvGrpSpPr>
            <p:nvPr/>
          </p:nvGrpSpPr>
          <p:grpSpPr bwMode="auto">
            <a:xfrm>
              <a:off x="1991544" y="1484784"/>
              <a:ext cx="5511588" cy="5719559"/>
              <a:chOff x="1991544" y="1484784"/>
              <a:chExt cx="5511588" cy="5719559"/>
            </a:xfrm>
          </p:grpSpPr>
          <p:pic>
            <p:nvPicPr>
              <p:cNvPr id="39948"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10347" y="1484784"/>
                <a:ext cx="1918803" cy="178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91544" y="1490098"/>
                <a:ext cx="1918803" cy="178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图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89550" y="4647128"/>
                <a:ext cx="2834275" cy="255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右箭头 14"/>
              <p:cNvSpPr/>
              <p:nvPr/>
            </p:nvSpPr>
            <p:spPr>
              <a:xfrm rot="10800000">
                <a:off x="5573476" y="3283007"/>
                <a:ext cx="1454688" cy="1463890"/>
              </a:xfrm>
              <a:prstGeom prst="bentArrow">
                <a:avLst>
                  <a:gd name="adj1" fmla="val 15025"/>
                  <a:gd name="adj2" fmla="val 25000"/>
                  <a:gd name="adj3" fmla="val 25000"/>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6" name="圆角右箭头 15"/>
              <p:cNvSpPr/>
              <p:nvPr/>
            </p:nvSpPr>
            <p:spPr>
              <a:xfrm rot="10800000" flipH="1">
                <a:off x="2718888" y="3283007"/>
                <a:ext cx="1435796" cy="1463890"/>
              </a:xfrm>
              <a:prstGeom prst="bentArrow">
                <a:avLst>
                  <a:gd name="adj1" fmla="val 15025"/>
                  <a:gd name="adj2" fmla="val 25000"/>
                  <a:gd name="adj3" fmla="val 25000"/>
                  <a:gd name="adj4" fmla="val 4375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7" name="下箭头 16"/>
              <p:cNvSpPr/>
              <p:nvPr/>
            </p:nvSpPr>
            <p:spPr>
              <a:xfrm>
                <a:off x="4585423" y="3383119"/>
                <a:ext cx="551648" cy="1263667"/>
              </a:xfrm>
              <a:prstGeom prst="downArrow">
                <a:avLst>
                  <a:gd name="adj1" fmla="val 36810"/>
                  <a:gd name="adj2"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39954" name="文本框 17"/>
              <p:cNvSpPr txBox="1">
                <a:spLocks noChangeArrowheads="1"/>
              </p:cNvSpPr>
              <p:nvPr/>
            </p:nvSpPr>
            <p:spPr bwMode="auto">
              <a:xfrm>
                <a:off x="2343326" y="2403087"/>
                <a:ext cx="1158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添加文字</a:t>
                </a:r>
              </a:p>
            </p:txBody>
          </p:sp>
          <p:sp>
            <p:nvSpPr>
              <p:cNvPr id="39955" name="文本框 18"/>
              <p:cNvSpPr txBox="1">
                <a:spLocks noChangeArrowheads="1"/>
              </p:cNvSpPr>
              <p:nvPr/>
            </p:nvSpPr>
            <p:spPr bwMode="auto">
              <a:xfrm>
                <a:off x="4065643" y="5548565"/>
                <a:ext cx="2144073" cy="5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添加文字</a:t>
                </a:r>
              </a:p>
            </p:txBody>
          </p:sp>
          <p:sp>
            <p:nvSpPr>
              <p:cNvPr id="39956" name="文本框 19"/>
              <p:cNvSpPr txBox="1">
                <a:spLocks noChangeArrowheads="1"/>
              </p:cNvSpPr>
              <p:nvPr/>
            </p:nvSpPr>
            <p:spPr bwMode="auto">
              <a:xfrm>
                <a:off x="4318638" y="2417372"/>
                <a:ext cx="13495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添加文字</a:t>
                </a:r>
              </a:p>
            </p:txBody>
          </p:sp>
          <p:sp>
            <p:nvSpPr>
              <p:cNvPr id="39957" name="文本框 20"/>
              <p:cNvSpPr txBox="1">
                <a:spLocks noChangeArrowheads="1"/>
              </p:cNvSpPr>
              <p:nvPr/>
            </p:nvSpPr>
            <p:spPr bwMode="auto">
              <a:xfrm>
                <a:off x="6223825" y="2403087"/>
                <a:ext cx="1279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添加文字</a:t>
                </a:r>
              </a:p>
            </p:txBody>
          </p:sp>
        </p:grpSp>
      </p:grpSp>
      <p:sp>
        <p:nvSpPr>
          <p:cNvPr id="39943" name="文本框 43"/>
          <p:cNvSpPr txBox="1">
            <a:spLocks noChangeArrowheads="1"/>
          </p:cNvSpPr>
          <p:nvPr/>
        </p:nvSpPr>
        <p:spPr bwMode="auto">
          <a:xfrm>
            <a:off x="6732588" y="3592513"/>
            <a:ext cx="43053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dirty="0" smtClean="0">
                <a:latin typeface="微软雅黑" panose="020B0503020204020204" pitchFamily="34" charset="-122"/>
                <a:ea typeface="微软雅黑" panose="020B0503020204020204" pitchFamily="34" charset="-122"/>
              </a:rPr>
              <a:t>锐旗设计致力于</a:t>
            </a:r>
            <a:r>
              <a:rPr lang="zh-CN" altLang="en-US" sz="1100" dirty="0">
                <a:latin typeface="微软雅黑" panose="020B0503020204020204" pitchFamily="34" charset="-122"/>
                <a:ea typeface="微软雅黑" panose="020B0503020204020204" pitchFamily="34" charset="-122"/>
              </a:rPr>
              <a:t>专业</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模板的发布，课件及汇报</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的美化，并为您提供专业的</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100" dirty="0">
              <a:latin typeface="微软雅黑" panose="020B0503020204020204" pitchFamily="34" charset="-122"/>
              <a:ea typeface="微软雅黑" panose="020B0503020204020204" pitchFamily="34" charset="-122"/>
            </a:endParaRPr>
          </a:p>
          <a:p>
            <a:pPr eaLnBrk="1" hangingPunct="1"/>
            <a:endParaRPr lang="en-US" altLang="zh-CN" sz="1100" dirty="0">
              <a:latin typeface="微软雅黑" panose="020B0503020204020204" pitchFamily="34" charset="-122"/>
              <a:ea typeface="微软雅黑" panose="020B0503020204020204" pitchFamily="34" charset="-122"/>
            </a:endParaRPr>
          </a:p>
          <a:p>
            <a:pPr eaLnBrk="1" hangingPunct="1"/>
            <a:r>
              <a:rPr lang="zh-CN" altLang="en-US" sz="1100" dirty="0">
                <a:latin typeface="微软雅黑" panose="020B0503020204020204" pitchFamily="34" charset="-122"/>
                <a:ea typeface="微软雅黑" panose="020B0503020204020204" pitchFamily="34" charset="-122"/>
              </a:rPr>
              <a:t>除了模板的发布与定制，我们还为您准备了使用教程，希望能够能够更好的使用该作品，授人以鱼不如授人以渔，希望您在下班之余，能够和我们一起进步，共同感受</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的巨大魅力与价值。我们诚祝您在工作中事事顺心，步步高升！最后让我们谨记：最重要的不是</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，是你。</a:t>
            </a:r>
            <a:endParaRPr lang="en-US" altLang="zh-CN" sz="1100" dirty="0">
              <a:latin typeface="微软雅黑" panose="020B0503020204020204" pitchFamily="34" charset="-122"/>
              <a:ea typeface="微软雅黑" panose="020B0503020204020204" pitchFamily="34" charset="-122"/>
            </a:endParaRPr>
          </a:p>
          <a:p>
            <a:pPr eaLnBrk="1" hangingPunct="1"/>
            <a:endParaRPr lang="zh-CN" altLang="en-US" sz="1100" dirty="0">
              <a:latin typeface="微软雅黑" panose="020B0503020204020204" pitchFamily="34" charset="-122"/>
              <a:ea typeface="微软雅黑" panose="020B0503020204020204" pitchFamily="34" charset="-122"/>
            </a:endParaRPr>
          </a:p>
        </p:txBody>
      </p:sp>
      <p:pic>
        <p:nvPicPr>
          <p:cNvPr id="39944" name="图片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16725" y="2092325"/>
            <a:ext cx="19653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图片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53500" y="2092325"/>
            <a:ext cx="18700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62"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4" name="组合 40"/>
          <p:cNvGrpSpPr>
            <a:grpSpLocks/>
          </p:cNvGrpSpPr>
          <p:nvPr/>
        </p:nvGrpSpPr>
        <p:grpSpPr bwMode="auto">
          <a:xfrm>
            <a:off x="357188" y="776288"/>
            <a:ext cx="4298950" cy="711200"/>
            <a:chOff x="508044" y="767587"/>
            <a:chExt cx="4299626" cy="710880"/>
          </a:xfrm>
        </p:grpSpPr>
        <p:pic>
          <p:nvPicPr>
            <p:cNvPr id="40980"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1"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40965"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09888" y="2946400"/>
            <a:ext cx="1746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42138" y="2946400"/>
            <a:ext cx="17462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a:spLocks noChangeArrowheads="1"/>
          </p:cNvSpPr>
          <p:nvPr/>
        </p:nvSpPr>
        <p:spPr bwMode="auto">
          <a:xfrm>
            <a:off x="677863" y="4403725"/>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sp>
        <p:nvSpPr>
          <p:cNvPr id="12" name="文本框 11"/>
          <p:cNvSpPr txBox="1">
            <a:spLocks noChangeArrowheads="1"/>
          </p:cNvSpPr>
          <p:nvPr/>
        </p:nvSpPr>
        <p:spPr bwMode="auto">
          <a:xfrm>
            <a:off x="4656138" y="4418013"/>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sp>
        <p:nvSpPr>
          <p:cNvPr id="13" name="文本框 12"/>
          <p:cNvSpPr txBox="1">
            <a:spLocks noChangeArrowheads="1"/>
          </p:cNvSpPr>
          <p:nvPr/>
        </p:nvSpPr>
        <p:spPr bwMode="auto">
          <a:xfrm>
            <a:off x="8813800" y="4395788"/>
            <a:ext cx="2665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grpSp>
        <p:nvGrpSpPr>
          <p:cNvPr id="14" name="组合 13"/>
          <p:cNvGrpSpPr>
            <a:grpSpLocks/>
          </p:cNvGrpSpPr>
          <p:nvPr/>
        </p:nvGrpSpPr>
        <p:grpSpPr bwMode="auto">
          <a:xfrm>
            <a:off x="893763" y="2132013"/>
            <a:ext cx="1901825" cy="1951037"/>
            <a:chOff x="1199456" y="1668522"/>
            <a:chExt cx="1902604" cy="1951687"/>
          </a:xfrm>
        </p:grpSpPr>
        <p:pic>
          <p:nvPicPr>
            <p:cNvPr id="40978" name="图片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99456" y="1668522"/>
              <a:ext cx="1902604" cy="19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文本框 15"/>
            <p:cNvSpPr txBox="1">
              <a:spLocks noChangeArrowheads="1"/>
            </p:cNvSpPr>
            <p:nvPr/>
          </p:nvSpPr>
          <p:spPr bwMode="auto">
            <a:xfrm>
              <a:off x="1466682" y="2469018"/>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关键词</a:t>
              </a:r>
            </a:p>
          </p:txBody>
        </p:sp>
      </p:grpSp>
      <p:grpSp>
        <p:nvGrpSpPr>
          <p:cNvPr id="17" name="组合 16"/>
          <p:cNvGrpSpPr>
            <a:grpSpLocks/>
          </p:cNvGrpSpPr>
          <p:nvPr/>
        </p:nvGrpSpPr>
        <p:grpSpPr bwMode="auto">
          <a:xfrm>
            <a:off x="4926013" y="2128838"/>
            <a:ext cx="1903412" cy="1951037"/>
            <a:chOff x="5231904" y="1665934"/>
            <a:chExt cx="1902604" cy="1951687"/>
          </a:xfrm>
        </p:grpSpPr>
        <p:pic>
          <p:nvPicPr>
            <p:cNvPr id="40976" name="图片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31904" y="1665934"/>
              <a:ext cx="1902604" cy="19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文本框 18"/>
            <p:cNvSpPr txBox="1">
              <a:spLocks noChangeArrowheads="1"/>
            </p:cNvSpPr>
            <p:nvPr/>
          </p:nvSpPr>
          <p:spPr bwMode="auto">
            <a:xfrm>
              <a:off x="5499130" y="2469018"/>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关键词</a:t>
              </a:r>
            </a:p>
          </p:txBody>
        </p:sp>
      </p:grpSp>
      <p:grpSp>
        <p:nvGrpSpPr>
          <p:cNvPr id="20" name="组合 19"/>
          <p:cNvGrpSpPr>
            <a:grpSpLocks/>
          </p:cNvGrpSpPr>
          <p:nvPr/>
        </p:nvGrpSpPr>
        <p:grpSpPr bwMode="auto">
          <a:xfrm>
            <a:off x="8958263" y="2128838"/>
            <a:ext cx="1903412" cy="1951037"/>
            <a:chOff x="9264352" y="1665934"/>
            <a:chExt cx="1902604" cy="1951687"/>
          </a:xfrm>
        </p:grpSpPr>
        <p:pic>
          <p:nvPicPr>
            <p:cNvPr id="40974" name="图片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64352" y="1665934"/>
              <a:ext cx="1902604" cy="195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文本框 21"/>
            <p:cNvSpPr txBox="1">
              <a:spLocks noChangeArrowheads="1"/>
            </p:cNvSpPr>
            <p:nvPr/>
          </p:nvSpPr>
          <p:spPr bwMode="auto">
            <a:xfrm>
              <a:off x="9576048" y="2469018"/>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chemeClr val="bg1"/>
                  </a:solidFill>
                  <a:latin typeface="微软雅黑" panose="020B0503020204020204" pitchFamily="34" charset="-122"/>
                  <a:ea typeface="微软雅黑" panose="020B0503020204020204" pitchFamily="34" charset="-122"/>
                </a:rPr>
                <a:t>关键词</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300"/>
                                        <p:tgtEl>
                                          <p:spTgt spid="9"/>
                                        </p:tgtEl>
                                      </p:cBhvr>
                                    </p:animEffect>
                                  </p:childTnLst>
                                </p:cTn>
                              </p:par>
                            </p:childTnLst>
                          </p:cTn>
                        </p:par>
                        <p:par>
                          <p:cTn id="18" fill="hold" nodeType="afterGroup">
                            <p:stCondLst>
                              <p:cond delay="1300"/>
                            </p:stCondLst>
                            <p:childTnLst>
                              <p:par>
                                <p:cTn id="19" presetID="42"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18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300"/>
                                        <p:tgtEl>
                                          <p:spTgt spid="10"/>
                                        </p:tgtEl>
                                      </p:cBhvr>
                                    </p:animEffect>
                                  </p:childTnLst>
                                </p:cTn>
                              </p:par>
                            </p:childTnLst>
                          </p:cTn>
                        </p:par>
                        <p:par>
                          <p:cTn id="28" fill="hold" nodeType="afterGroup">
                            <p:stCondLst>
                              <p:cond delay="21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2600"/>
                            </p:stCondLst>
                            <p:childTnLst>
                              <p:par>
                                <p:cTn id="35" presetID="42"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3100"/>
                            </p:stCondLst>
                            <p:childTnLst>
                              <p:par>
                                <p:cTn id="41" presetID="42"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anim calcmode="lin" valueType="num">
                                      <p:cBhvr>
                                        <p:cTn id="44" dur="500" fill="hold"/>
                                        <p:tgtEl>
                                          <p:spTgt spid="12"/>
                                        </p:tgtEl>
                                        <p:attrNameLst>
                                          <p:attrName>ppt_x</p:attrName>
                                        </p:attrNameLst>
                                      </p:cBhvr>
                                      <p:tavLst>
                                        <p:tav tm="0">
                                          <p:val>
                                            <p:strVal val="#ppt_x"/>
                                          </p:val>
                                        </p:tav>
                                        <p:tav tm="100000">
                                          <p:val>
                                            <p:strVal val="#ppt_x"/>
                                          </p:val>
                                        </p:tav>
                                      </p:tavLst>
                                    </p:anim>
                                    <p:anim calcmode="lin" valueType="num">
                                      <p:cBhvr>
                                        <p:cTn id="45" dur="500" fill="hold"/>
                                        <p:tgtEl>
                                          <p:spTgt spid="12"/>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3600"/>
                            </p:stCondLst>
                            <p:childTnLst>
                              <p:par>
                                <p:cTn id="47" presetID="42"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anim calcmode="lin" valueType="num">
                                      <p:cBhvr>
                                        <p:cTn id="50" dur="500" fill="hold"/>
                                        <p:tgtEl>
                                          <p:spTgt spid="13"/>
                                        </p:tgtEl>
                                        <p:attrNameLst>
                                          <p:attrName>ppt_x</p:attrName>
                                        </p:attrNameLst>
                                      </p:cBhvr>
                                      <p:tavLst>
                                        <p:tav tm="0">
                                          <p:val>
                                            <p:strVal val="#ppt_x"/>
                                          </p:val>
                                        </p:tav>
                                        <p:tav tm="100000">
                                          <p:val>
                                            <p:strVal val="#ppt_x"/>
                                          </p:val>
                                        </p:tav>
                                      </p:tavLst>
                                    </p:anim>
                                    <p:anim calcmode="lin" valueType="num">
                                      <p:cBhvr>
                                        <p:cTn id="5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1986"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8" name="组合 40"/>
          <p:cNvGrpSpPr>
            <a:grpSpLocks/>
          </p:cNvGrpSpPr>
          <p:nvPr/>
        </p:nvGrpSpPr>
        <p:grpSpPr bwMode="auto">
          <a:xfrm>
            <a:off x="357188" y="776288"/>
            <a:ext cx="4298950" cy="711200"/>
            <a:chOff x="508044" y="767587"/>
            <a:chExt cx="4299626" cy="710880"/>
          </a:xfrm>
        </p:grpSpPr>
        <p:pic>
          <p:nvPicPr>
            <p:cNvPr id="42018"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9"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41989" name="图片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0" name="组合 8"/>
          <p:cNvGrpSpPr>
            <a:grpSpLocks/>
          </p:cNvGrpSpPr>
          <p:nvPr/>
        </p:nvGrpSpPr>
        <p:grpSpPr bwMode="auto">
          <a:xfrm>
            <a:off x="9115425" y="1922463"/>
            <a:ext cx="2087563" cy="1622425"/>
            <a:chOff x="9271188" y="1477422"/>
            <a:chExt cx="2088232" cy="1621963"/>
          </a:xfrm>
        </p:grpSpPr>
        <p:sp>
          <p:nvSpPr>
            <p:cNvPr id="10" name="矩形 9"/>
            <p:cNvSpPr/>
            <p:nvPr/>
          </p:nvSpPr>
          <p:spPr>
            <a:xfrm>
              <a:off x="9271188" y="1477422"/>
              <a:ext cx="2088232" cy="1621963"/>
            </a:xfrm>
            <a:prstGeom prst="rect">
              <a:avLst/>
            </a:prstGeom>
            <a:solidFill>
              <a:srgbClr val="7E7E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42017" name="图片 1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45691" y="1556792"/>
              <a:ext cx="1944216" cy="146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1" name="组合 11"/>
          <p:cNvGrpSpPr>
            <a:grpSpLocks/>
          </p:cNvGrpSpPr>
          <p:nvPr/>
        </p:nvGrpSpPr>
        <p:grpSpPr bwMode="auto">
          <a:xfrm>
            <a:off x="9115425" y="3725863"/>
            <a:ext cx="2087563" cy="503237"/>
            <a:chOff x="1160034" y="3284984"/>
            <a:chExt cx="2088232" cy="504056"/>
          </a:xfrm>
        </p:grpSpPr>
        <p:sp>
          <p:nvSpPr>
            <p:cNvPr id="13" name="矩形 12"/>
            <p:cNvSpPr/>
            <p:nvPr/>
          </p:nvSpPr>
          <p:spPr>
            <a:xfrm>
              <a:off x="1160034" y="3284984"/>
              <a:ext cx="2088232" cy="5040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015" name="文本框 13"/>
            <p:cNvSpPr txBox="1">
              <a:spLocks noChangeArrowheads="1"/>
            </p:cNvSpPr>
            <p:nvPr/>
          </p:nvSpPr>
          <p:spPr bwMode="auto">
            <a:xfrm>
              <a:off x="1568579" y="3336957"/>
              <a:ext cx="1472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微软雅黑" panose="020B0503020204020204" pitchFamily="34" charset="-122"/>
                  <a:ea typeface="微软雅黑" panose="020B0503020204020204" pitchFamily="34" charset="-122"/>
                </a:rPr>
                <a:t>单击标题</a:t>
              </a:r>
            </a:p>
          </p:txBody>
        </p:sp>
      </p:grpSp>
      <p:sp>
        <p:nvSpPr>
          <p:cNvPr id="41992" name="矩形 14"/>
          <p:cNvSpPr>
            <a:spLocks noChangeArrowheads="1"/>
          </p:cNvSpPr>
          <p:nvPr/>
        </p:nvSpPr>
        <p:spPr bwMode="auto">
          <a:xfrm>
            <a:off x="9007475" y="4430713"/>
            <a:ext cx="2303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1200" dirty="0">
              <a:solidFill>
                <a:srgbClr val="000000"/>
              </a:solidFill>
              <a:latin typeface="微软雅黑" panose="020B0503020204020204" pitchFamily="34" charset="-122"/>
              <a:ea typeface="微软雅黑" panose="020B0503020204020204" pitchFamily="34" charset="-122"/>
            </a:endParaRPr>
          </a:p>
        </p:txBody>
      </p:sp>
      <p:grpSp>
        <p:nvGrpSpPr>
          <p:cNvPr id="41993" name="组合 15"/>
          <p:cNvGrpSpPr>
            <a:grpSpLocks/>
          </p:cNvGrpSpPr>
          <p:nvPr/>
        </p:nvGrpSpPr>
        <p:grpSpPr bwMode="auto">
          <a:xfrm>
            <a:off x="3708400" y="1941513"/>
            <a:ext cx="2087563" cy="1622425"/>
            <a:chOff x="3810776" y="1485131"/>
            <a:chExt cx="2088232" cy="1621963"/>
          </a:xfrm>
        </p:grpSpPr>
        <p:sp>
          <p:nvSpPr>
            <p:cNvPr id="17" name="矩形 16"/>
            <p:cNvSpPr/>
            <p:nvPr/>
          </p:nvSpPr>
          <p:spPr>
            <a:xfrm>
              <a:off x="3810776" y="1485131"/>
              <a:ext cx="2088232" cy="1621963"/>
            </a:xfrm>
            <a:prstGeom prst="rect">
              <a:avLst/>
            </a:prstGeom>
            <a:solidFill>
              <a:srgbClr val="7E7E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42013" name="图片 1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90240" y="1566123"/>
              <a:ext cx="1944216" cy="146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4" name="组合 18"/>
          <p:cNvGrpSpPr>
            <a:grpSpLocks/>
          </p:cNvGrpSpPr>
          <p:nvPr/>
        </p:nvGrpSpPr>
        <p:grpSpPr bwMode="auto">
          <a:xfrm>
            <a:off x="3686175" y="3730625"/>
            <a:ext cx="2109788" cy="503238"/>
            <a:chOff x="1160033" y="3284984"/>
            <a:chExt cx="2110147" cy="504056"/>
          </a:xfrm>
        </p:grpSpPr>
        <p:sp>
          <p:nvSpPr>
            <p:cNvPr id="20" name="矩形 19"/>
            <p:cNvSpPr/>
            <p:nvPr/>
          </p:nvSpPr>
          <p:spPr>
            <a:xfrm>
              <a:off x="1160033" y="3284984"/>
              <a:ext cx="2110147" cy="5040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011" name="文本框 20"/>
            <p:cNvSpPr txBox="1">
              <a:spLocks noChangeArrowheads="1"/>
            </p:cNvSpPr>
            <p:nvPr/>
          </p:nvSpPr>
          <p:spPr bwMode="auto">
            <a:xfrm>
              <a:off x="1578197" y="3338130"/>
              <a:ext cx="1472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微软雅黑" panose="020B0503020204020204" pitchFamily="34" charset="-122"/>
                  <a:ea typeface="微软雅黑" panose="020B0503020204020204" pitchFamily="34" charset="-122"/>
                </a:rPr>
                <a:t>单击标题</a:t>
              </a:r>
            </a:p>
          </p:txBody>
        </p:sp>
      </p:grpSp>
      <p:sp>
        <p:nvSpPr>
          <p:cNvPr id="41995" name="矩形 21"/>
          <p:cNvSpPr>
            <a:spLocks noChangeArrowheads="1"/>
          </p:cNvSpPr>
          <p:nvPr/>
        </p:nvSpPr>
        <p:spPr bwMode="auto">
          <a:xfrm>
            <a:off x="3600450" y="4430713"/>
            <a:ext cx="2303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1200" dirty="0">
              <a:solidFill>
                <a:srgbClr val="000000"/>
              </a:solidFill>
              <a:latin typeface="微软雅黑" panose="020B0503020204020204" pitchFamily="34" charset="-122"/>
              <a:ea typeface="微软雅黑" panose="020B0503020204020204" pitchFamily="34" charset="-122"/>
            </a:endParaRPr>
          </a:p>
        </p:txBody>
      </p:sp>
      <p:grpSp>
        <p:nvGrpSpPr>
          <p:cNvPr id="41996" name="组合 22"/>
          <p:cNvGrpSpPr>
            <a:grpSpLocks/>
          </p:cNvGrpSpPr>
          <p:nvPr/>
        </p:nvGrpSpPr>
        <p:grpSpPr bwMode="auto">
          <a:xfrm>
            <a:off x="6411913" y="1930400"/>
            <a:ext cx="2087562" cy="1622425"/>
            <a:chOff x="6528048" y="1485131"/>
            <a:chExt cx="2088232" cy="1621963"/>
          </a:xfrm>
        </p:grpSpPr>
        <p:sp>
          <p:nvSpPr>
            <p:cNvPr id="24" name="矩形 23"/>
            <p:cNvSpPr/>
            <p:nvPr/>
          </p:nvSpPr>
          <p:spPr>
            <a:xfrm>
              <a:off x="6528048" y="1485131"/>
              <a:ext cx="2088232" cy="1621963"/>
            </a:xfrm>
            <a:prstGeom prst="rect">
              <a:avLst/>
            </a:prstGeom>
            <a:solidFill>
              <a:srgbClr val="7E7E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42009" name="图片 2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0056" y="1556792"/>
              <a:ext cx="1944216" cy="146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997" name="组合 25"/>
          <p:cNvGrpSpPr>
            <a:grpSpLocks/>
          </p:cNvGrpSpPr>
          <p:nvPr/>
        </p:nvGrpSpPr>
        <p:grpSpPr bwMode="auto">
          <a:xfrm>
            <a:off x="6411913" y="3730625"/>
            <a:ext cx="2087562" cy="503238"/>
            <a:chOff x="1160034" y="3284984"/>
            <a:chExt cx="2088232" cy="504056"/>
          </a:xfrm>
        </p:grpSpPr>
        <p:sp>
          <p:nvSpPr>
            <p:cNvPr id="27" name="矩形 26"/>
            <p:cNvSpPr/>
            <p:nvPr/>
          </p:nvSpPr>
          <p:spPr>
            <a:xfrm>
              <a:off x="1160034" y="3284984"/>
              <a:ext cx="2088232" cy="504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007" name="文本框 27"/>
            <p:cNvSpPr txBox="1">
              <a:spLocks noChangeArrowheads="1"/>
            </p:cNvSpPr>
            <p:nvPr/>
          </p:nvSpPr>
          <p:spPr bwMode="auto">
            <a:xfrm>
              <a:off x="1610381" y="3332448"/>
              <a:ext cx="1472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微软雅黑" panose="020B0503020204020204" pitchFamily="34" charset="-122"/>
                  <a:ea typeface="微软雅黑" panose="020B0503020204020204" pitchFamily="34" charset="-122"/>
                </a:rPr>
                <a:t>单击标题</a:t>
              </a:r>
            </a:p>
          </p:txBody>
        </p:sp>
      </p:grpSp>
      <p:sp>
        <p:nvSpPr>
          <p:cNvPr id="41998" name="矩形 28"/>
          <p:cNvSpPr>
            <a:spLocks noChangeArrowheads="1"/>
          </p:cNvSpPr>
          <p:nvPr/>
        </p:nvSpPr>
        <p:spPr bwMode="auto">
          <a:xfrm>
            <a:off x="6303963" y="4411663"/>
            <a:ext cx="23034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1200" dirty="0">
              <a:solidFill>
                <a:srgbClr val="000000"/>
              </a:solidFill>
              <a:latin typeface="微软雅黑" panose="020B0503020204020204" pitchFamily="34" charset="-122"/>
              <a:ea typeface="微软雅黑" panose="020B0503020204020204" pitchFamily="34" charset="-122"/>
            </a:endParaRPr>
          </a:p>
        </p:txBody>
      </p:sp>
      <p:grpSp>
        <p:nvGrpSpPr>
          <p:cNvPr id="41999" name="组合 29"/>
          <p:cNvGrpSpPr>
            <a:grpSpLocks/>
          </p:cNvGrpSpPr>
          <p:nvPr/>
        </p:nvGrpSpPr>
        <p:grpSpPr bwMode="auto">
          <a:xfrm>
            <a:off x="1004888" y="1930400"/>
            <a:ext cx="2087562" cy="1622425"/>
            <a:chOff x="1055440" y="1485131"/>
            <a:chExt cx="2088232" cy="1621963"/>
          </a:xfrm>
        </p:grpSpPr>
        <p:sp>
          <p:nvSpPr>
            <p:cNvPr id="31" name="矩形 30"/>
            <p:cNvSpPr/>
            <p:nvPr/>
          </p:nvSpPr>
          <p:spPr>
            <a:xfrm>
              <a:off x="1055440" y="1485131"/>
              <a:ext cx="2088232" cy="1621963"/>
            </a:xfrm>
            <a:prstGeom prst="rect">
              <a:avLst/>
            </a:prstGeom>
            <a:solidFill>
              <a:srgbClr val="7E7E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42005" name="图片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7448" y="1556792"/>
              <a:ext cx="1944216" cy="146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000" name="组合 32"/>
          <p:cNvGrpSpPr>
            <a:grpSpLocks/>
          </p:cNvGrpSpPr>
          <p:nvPr/>
        </p:nvGrpSpPr>
        <p:grpSpPr bwMode="auto">
          <a:xfrm>
            <a:off x="1004888" y="3730625"/>
            <a:ext cx="2087562" cy="503238"/>
            <a:chOff x="1160034" y="3284984"/>
            <a:chExt cx="2088232" cy="504056"/>
          </a:xfrm>
        </p:grpSpPr>
        <p:sp>
          <p:nvSpPr>
            <p:cNvPr id="34" name="矩形 33"/>
            <p:cNvSpPr/>
            <p:nvPr/>
          </p:nvSpPr>
          <p:spPr>
            <a:xfrm>
              <a:off x="1160034" y="3284984"/>
              <a:ext cx="2088232" cy="504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003" name="文本框 34"/>
            <p:cNvSpPr txBox="1">
              <a:spLocks noChangeArrowheads="1"/>
            </p:cNvSpPr>
            <p:nvPr/>
          </p:nvSpPr>
          <p:spPr bwMode="auto">
            <a:xfrm>
              <a:off x="1588464" y="3332448"/>
              <a:ext cx="14727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FFFFF"/>
                  </a:solidFill>
                  <a:latin typeface="微软雅黑" panose="020B0503020204020204" pitchFamily="34" charset="-122"/>
                  <a:ea typeface="微软雅黑" panose="020B0503020204020204" pitchFamily="34" charset="-122"/>
                </a:rPr>
                <a:t>单击标题</a:t>
              </a:r>
            </a:p>
          </p:txBody>
        </p:sp>
      </p:grpSp>
      <p:sp>
        <p:nvSpPr>
          <p:cNvPr id="42001" name="矩形 35"/>
          <p:cNvSpPr>
            <a:spLocks noChangeArrowheads="1"/>
          </p:cNvSpPr>
          <p:nvPr/>
        </p:nvSpPr>
        <p:spPr bwMode="auto">
          <a:xfrm>
            <a:off x="942975" y="4430713"/>
            <a:ext cx="2149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000000"/>
                </a:solidFill>
                <a:latin typeface="微软雅黑" panose="020B0503020204020204" pitchFamily="34" charset="-122"/>
                <a:ea typeface="微软雅黑" panose="020B0503020204020204" pitchFamily="34" charset="-122"/>
              </a:rPr>
              <a:t>,</a:t>
            </a:r>
            <a:r>
              <a:rPr lang="zh-CN" altLang="en-US" sz="1200" dirty="0">
                <a:solidFill>
                  <a:srgbClr val="000000"/>
                </a:solidFill>
                <a:latin typeface="微软雅黑" panose="020B0503020204020204" pitchFamily="34" charset="-122"/>
                <a:ea typeface="微软雅黑" panose="020B0503020204020204" pitchFamily="34" charset="-122"/>
              </a:rPr>
              <a:t>让您的每一次亮相都信心澎湃。</a:t>
            </a:r>
            <a:endParaRPr lang="en-US" altLang="zh-CN" sz="12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301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2" name="组合 40"/>
          <p:cNvGrpSpPr>
            <a:grpSpLocks/>
          </p:cNvGrpSpPr>
          <p:nvPr/>
        </p:nvGrpSpPr>
        <p:grpSpPr bwMode="auto">
          <a:xfrm>
            <a:off x="357188" y="776288"/>
            <a:ext cx="4298950" cy="711200"/>
            <a:chOff x="508044" y="767587"/>
            <a:chExt cx="4299626" cy="710880"/>
          </a:xfrm>
        </p:grpSpPr>
        <p:pic>
          <p:nvPicPr>
            <p:cNvPr id="43030"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1"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43013"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4" name="组合 8"/>
          <p:cNvGrpSpPr>
            <a:grpSpLocks/>
          </p:cNvGrpSpPr>
          <p:nvPr/>
        </p:nvGrpSpPr>
        <p:grpSpPr bwMode="auto">
          <a:xfrm>
            <a:off x="5559425" y="1965325"/>
            <a:ext cx="4586288" cy="3629025"/>
            <a:chOff x="5968838" y="1414051"/>
            <a:chExt cx="4586401" cy="3627772"/>
          </a:xfrm>
        </p:grpSpPr>
        <p:pic>
          <p:nvPicPr>
            <p:cNvPr id="43025"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5388" y="2899252"/>
              <a:ext cx="4159851" cy="214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图片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16908" y="2252463"/>
              <a:ext cx="3516809" cy="181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7"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15468" y="1814393"/>
              <a:ext cx="2548103" cy="13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8" name="图片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92968" y="1414051"/>
              <a:ext cx="1503784" cy="77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9" name="图片 1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3861937">
              <a:off x="5002836" y="2782764"/>
              <a:ext cx="2593422" cy="66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15" name="组合 14"/>
          <p:cNvGrpSpPr>
            <a:grpSpLocks/>
          </p:cNvGrpSpPr>
          <p:nvPr/>
        </p:nvGrpSpPr>
        <p:grpSpPr bwMode="auto">
          <a:xfrm>
            <a:off x="1141413" y="2463800"/>
            <a:ext cx="3878262" cy="1065213"/>
            <a:chOff x="1191028" y="3485723"/>
            <a:chExt cx="3877973" cy="1065858"/>
          </a:xfrm>
        </p:grpSpPr>
        <p:pic>
          <p:nvPicPr>
            <p:cNvPr id="43023" name="图片 1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91028" y="3485723"/>
              <a:ext cx="3877973" cy="106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矩形 16"/>
            <p:cNvSpPr>
              <a:spLocks noChangeArrowheads="1"/>
            </p:cNvSpPr>
            <p:nvPr/>
          </p:nvSpPr>
          <p:spPr bwMode="auto">
            <a:xfrm>
              <a:off x="1433217" y="3790346"/>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endParaRPr lang="en-US" altLang="zh-CN">
                <a:solidFill>
                  <a:schemeClr val="bg1"/>
                </a:solidFill>
                <a:latin typeface="微软雅黑" panose="020B0503020204020204" pitchFamily="34" charset="-122"/>
                <a:ea typeface="微软雅黑" panose="020B0503020204020204" pitchFamily="34" charset="-122"/>
              </a:endParaRPr>
            </a:p>
          </p:txBody>
        </p:sp>
      </p:grpSp>
      <p:grpSp>
        <p:nvGrpSpPr>
          <p:cNvPr id="43016" name="组合 17"/>
          <p:cNvGrpSpPr>
            <a:grpSpLocks/>
          </p:cNvGrpSpPr>
          <p:nvPr/>
        </p:nvGrpSpPr>
        <p:grpSpPr bwMode="auto">
          <a:xfrm>
            <a:off x="1184275" y="3335338"/>
            <a:ext cx="3878263" cy="1065212"/>
            <a:chOff x="1191028" y="3485723"/>
            <a:chExt cx="3877973" cy="1065858"/>
          </a:xfrm>
        </p:grpSpPr>
        <p:pic>
          <p:nvPicPr>
            <p:cNvPr id="43021" name="图片 1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91028" y="3485723"/>
              <a:ext cx="3877973" cy="106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2" name="矩形 19"/>
            <p:cNvSpPr>
              <a:spLocks noChangeArrowheads="1"/>
            </p:cNvSpPr>
            <p:nvPr/>
          </p:nvSpPr>
          <p:spPr bwMode="auto">
            <a:xfrm>
              <a:off x="1433217" y="3790346"/>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endParaRPr lang="en-US" altLang="zh-CN">
                <a:solidFill>
                  <a:schemeClr val="bg1"/>
                </a:solidFill>
                <a:latin typeface="微软雅黑" panose="020B0503020204020204" pitchFamily="34" charset="-122"/>
                <a:ea typeface="微软雅黑" panose="020B0503020204020204" pitchFamily="34" charset="-122"/>
              </a:endParaRPr>
            </a:p>
          </p:txBody>
        </p:sp>
      </p:grpSp>
      <p:grpSp>
        <p:nvGrpSpPr>
          <p:cNvPr id="43017" name="组合 20"/>
          <p:cNvGrpSpPr>
            <a:grpSpLocks/>
          </p:cNvGrpSpPr>
          <p:nvPr/>
        </p:nvGrpSpPr>
        <p:grpSpPr bwMode="auto">
          <a:xfrm>
            <a:off x="1184275" y="4210050"/>
            <a:ext cx="3878263" cy="1066800"/>
            <a:chOff x="1191028" y="3485723"/>
            <a:chExt cx="3877973" cy="1065858"/>
          </a:xfrm>
        </p:grpSpPr>
        <p:pic>
          <p:nvPicPr>
            <p:cNvPr id="43019" name="图片 2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91028" y="3485723"/>
              <a:ext cx="3877973" cy="106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矩形 22"/>
            <p:cNvSpPr>
              <a:spLocks noChangeArrowheads="1"/>
            </p:cNvSpPr>
            <p:nvPr/>
          </p:nvSpPr>
          <p:spPr bwMode="auto">
            <a:xfrm>
              <a:off x="1433217" y="3790346"/>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endParaRPr lang="en-US" altLang="zh-CN">
                <a:solidFill>
                  <a:schemeClr val="bg1"/>
                </a:solidFill>
                <a:latin typeface="微软雅黑" panose="020B0503020204020204" pitchFamily="34" charset="-122"/>
                <a:ea typeface="微软雅黑" panose="020B0503020204020204" pitchFamily="34" charset="-122"/>
              </a:endParaRPr>
            </a:p>
          </p:txBody>
        </p:sp>
      </p:grpSp>
      <p:pic>
        <p:nvPicPr>
          <p:cNvPr id="43018" name="图片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594850" y="4084638"/>
            <a:ext cx="25923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1506" name="组合 8"/>
          <p:cNvGrpSpPr>
            <a:grpSpLocks/>
          </p:cNvGrpSpPr>
          <p:nvPr/>
        </p:nvGrpSpPr>
        <p:grpSpPr bwMode="auto">
          <a:xfrm>
            <a:off x="5789613" y="1031875"/>
            <a:ext cx="4956175" cy="1504950"/>
            <a:chOff x="2732850" y="1258943"/>
            <a:chExt cx="4415055" cy="1505822"/>
          </a:xfrm>
        </p:grpSpPr>
        <p:pic>
          <p:nvPicPr>
            <p:cNvPr id="2153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51493">
              <a:off x="2732850" y="1258943"/>
              <a:ext cx="4415055" cy="150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1" name="文本框 10"/>
            <p:cNvSpPr txBox="1">
              <a:spLocks noChangeArrowheads="1"/>
            </p:cNvSpPr>
            <p:nvPr/>
          </p:nvSpPr>
          <p:spPr bwMode="auto">
            <a:xfrm>
              <a:off x="3143672" y="1772816"/>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FFFFFF"/>
                  </a:solidFill>
                  <a:latin typeface="微软雅黑" panose="020B0503020204020204" pitchFamily="34" charset="-122"/>
                  <a:ea typeface="微软雅黑" panose="020B0503020204020204" pitchFamily="34" charset="-122"/>
                </a:rPr>
                <a:t>壹、添加标题</a:t>
              </a:r>
            </a:p>
          </p:txBody>
        </p:sp>
      </p:grpSp>
      <p:grpSp>
        <p:nvGrpSpPr>
          <p:cNvPr id="21507" name="组合 11"/>
          <p:cNvGrpSpPr>
            <a:grpSpLocks/>
          </p:cNvGrpSpPr>
          <p:nvPr/>
        </p:nvGrpSpPr>
        <p:grpSpPr bwMode="auto">
          <a:xfrm>
            <a:off x="5740400" y="2228850"/>
            <a:ext cx="4956175" cy="1504950"/>
            <a:chOff x="2732850" y="1258943"/>
            <a:chExt cx="4415055" cy="1505822"/>
          </a:xfrm>
        </p:grpSpPr>
        <p:pic>
          <p:nvPicPr>
            <p:cNvPr id="21528"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51493">
              <a:off x="2732850" y="1258943"/>
              <a:ext cx="4415055" cy="150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9" name="文本框 13"/>
            <p:cNvSpPr txBox="1">
              <a:spLocks noChangeArrowheads="1"/>
            </p:cNvSpPr>
            <p:nvPr/>
          </p:nvSpPr>
          <p:spPr bwMode="auto">
            <a:xfrm>
              <a:off x="3143672" y="1772816"/>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FFFFFF"/>
                  </a:solidFill>
                  <a:latin typeface="微软雅黑" panose="020B0503020204020204" pitchFamily="34" charset="-122"/>
                  <a:ea typeface="微软雅黑" panose="020B0503020204020204" pitchFamily="34" charset="-122"/>
                </a:rPr>
                <a:t>贰、添加标题</a:t>
              </a:r>
            </a:p>
          </p:txBody>
        </p:sp>
      </p:grpSp>
      <p:grpSp>
        <p:nvGrpSpPr>
          <p:cNvPr id="21508" name="组合 14"/>
          <p:cNvGrpSpPr>
            <a:grpSpLocks/>
          </p:cNvGrpSpPr>
          <p:nvPr/>
        </p:nvGrpSpPr>
        <p:grpSpPr bwMode="auto">
          <a:xfrm>
            <a:off x="5740400" y="3370263"/>
            <a:ext cx="4956175" cy="1504950"/>
            <a:chOff x="2732850" y="1258943"/>
            <a:chExt cx="4415055" cy="1505822"/>
          </a:xfrm>
        </p:grpSpPr>
        <p:pic>
          <p:nvPicPr>
            <p:cNvPr id="21526" name="图片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51493">
              <a:off x="2732850" y="1258943"/>
              <a:ext cx="4415055" cy="150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7" name="文本框 16"/>
            <p:cNvSpPr txBox="1">
              <a:spLocks noChangeArrowheads="1"/>
            </p:cNvSpPr>
            <p:nvPr/>
          </p:nvSpPr>
          <p:spPr bwMode="auto">
            <a:xfrm>
              <a:off x="3143672" y="1772816"/>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FFFFFF"/>
                  </a:solidFill>
                  <a:latin typeface="微软雅黑" panose="020B0503020204020204" pitchFamily="34" charset="-122"/>
                  <a:ea typeface="微软雅黑" panose="020B0503020204020204" pitchFamily="34" charset="-122"/>
                </a:rPr>
                <a:t>叁、添加标题</a:t>
              </a:r>
            </a:p>
          </p:txBody>
        </p:sp>
      </p:grpSp>
      <p:grpSp>
        <p:nvGrpSpPr>
          <p:cNvPr id="21509" name="组合 17"/>
          <p:cNvGrpSpPr>
            <a:grpSpLocks/>
          </p:cNvGrpSpPr>
          <p:nvPr/>
        </p:nvGrpSpPr>
        <p:grpSpPr bwMode="auto">
          <a:xfrm>
            <a:off x="5740400" y="4475163"/>
            <a:ext cx="4956175" cy="1504950"/>
            <a:chOff x="2732850" y="1258943"/>
            <a:chExt cx="4415055" cy="1505822"/>
          </a:xfrm>
        </p:grpSpPr>
        <p:pic>
          <p:nvPicPr>
            <p:cNvPr id="21524" name="图片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51493">
              <a:off x="2732850" y="1258943"/>
              <a:ext cx="4415055" cy="150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5" name="文本框 19"/>
            <p:cNvSpPr txBox="1">
              <a:spLocks noChangeArrowheads="1"/>
            </p:cNvSpPr>
            <p:nvPr/>
          </p:nvSpPr>
          <p:spPr bwMode="auto">
            <a:xfrm>
              <a:off x="3143672" y="1772816"/>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rgbClr val="FFFFFF"/>
                  </a:solidFill>
                  <a:latin typeface="微软雅黑" panose="020B0503020204020204" pitchFamily="34" charset="-122"/>
                  <a:ea typeface="微软雅黑" panose="020B0503020204020204" pitchFamily="34" charset="-122"/>
                </a:rPr>
                <a:t>肆、添加标题</a:t>
              </a:r>
            </a:p>
          </p:txBody>
        </p:sp>
      </p:grpSp>
      <p:grpSp>
        <p:nvGrpSpPr>
          <p:cNvPr id="21510" name="组合 20"/>
          <p:cNvGrpSpPr>
            <a:grpSpLocks/>
          </p:cNvGrpSpPr>
          <p:nvPr/>
        </p:nvGrpSpPr>
        <p:grpSpPr bwMode="auto">
          <a:xfrm>
            <a:off x="2828925" y="3606800"/>
            <a:ext cx="1065213" cy="2143125"/>
            <a:chOff x="556341" y="1864842"/>
            <a:chExt cx="1291187" cy="2597470"/>
          </a:xfrm>
        </p:grpSpPr>
        <p:pic>
          <p:nvPicPr>
            <p:cNvPr id="21519" name="图片 21"/>
            <p:cNvPicPr>
              <a:picLocks noChangeAspect="1"/>
            </p:cNvPicPr>
            <p:nvPr/>
          </p:nvPicPr>
          <p:blipFill>
            <a:blip r:embed="rId5" cstate="print">
              <a:extLst>
                <a:ext uri="{28A0092B-C50C-407E-A947-70E740481C1C}">
                  <a14:useLocalDpi xmlns:a14="http://schemas.microsoft.com/office/drawing/2010/main" val="0"/>
                </a:ext>
              </a:extLst>
            </a:blip>
            <a:srcRect l="15086" t="12090" r="8334" b="6023"/>
            <a:stretch>
              <a:fillRect/>
            </a:stretch>
          </p:blipFill>
          <p:spPr bwMode="auto">
            <a:xfrm>
              <a:off x="1311773" y="1872142"/>
              <a:ext cx="535755" cy="53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图片 22"/>
            <p:cNvPicPr>
              <a:picLocks noChangeAspect="1"/>
            </p:cNvPicPr>
            <p:nvPr/>
          </p:nvPicPr>
          <p:blipFill>
            <a:blip r:embed="rId5" cstate="print">
              <a:extLst>
                <a:ext uri="{28A0092B-C50C-407E-A947-70E740481C1C}">
                  <a14:useLocalDpi xmlns:a14="http://schemas.microsoft.com/office/drawing/2010/main" val="0"/>
                </a:ext>
              </a:extLst>
            </a:blip>
            <a:srcRect l="15086" t="12090" r="8334" b="6023"/>
            <a:stretch>
              <a:fillRect/>
            </a:stretch>
          </p:blipFill>
          <p:spPr bwMode="auto">
            <a:xfrm rot="-5400000">
              <a:off x="559989" y="1864842"/>
              <a:ext cx="535755" cy="53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图片 23"/>
            <p:cNvPicPr>
              <a:picLocks noChangeAspect="1"/>
            </p:cNvPicPr>
            <p:nvPr/>
          </p:nvPicPr>
          <p:blipFill>
            <a:blip r:embed="rId5" cstate="print">
              <a:extLst>
                <a:ext uri="{28A0092B-C50C-407E-A947-70E740481C1C}">
                  <a14:useLocalDpi xmlns:a14="http://schemas.microsoft.com/office/drawing/2010/main" val="0"/>
                </a:ext>
              </a:extLst>
            </a:blip>
            <a:srcRect l="15086" t="12090" r="8334" b="6023"/>
            <a:stretch>
              <a:fillRect/>
            </a:stretch>
          </p:blipFill>
          <p:spPr bwMode="auto">
            <a:xfrm rot="5400000">
              <a:off x="1311772" y="3926557"/>
              <a:ext cx="535755" cy="53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图片 24"/>
            <p:cNvPicPr>
              <a:picLocks noChangeAspect="1"/>
            </p:cNvPicPr>
            <p:nvPr/>
          </p:nvPicPr>
          <p:blipFill>
            <a:blip r:embed="rId5" cstate="print">
              <a:extLst>
                <a:ext uri="{28A0092B-C50C-407E-A947-70E740481C1C}">
                  <a14:useLocalDpi xmlns:a14="http://schemas.microsoft.com/office/drawing/2010/main" val="0"/>
                </a:ext>
              </a:extLst>
            </a:blip>
            <a:srcRect l="15086" t="12090" r="8334" b="6023"/>
            <a:stretch>
              <a:fillRect/>
            </a:stretch>
          </p:blipFill>
          <p:spPr bwMode="auto">
            <a:xfrm rot="10800000">
              <a:off x="556341" y="3911588"/>
              <a:ext cx="535755" cy="53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图片 25"/>
            <p:cNvPicPr>
              <a:picLocks noChangeAspect="1"/>
            </p:cNvPicPr>
            <p:nvPr/>
          </p:nvPicPr>
          <p:blipFill>
            <a:blip r:embed="rId6">
              <a:extLst>
                <a:ext uri="{28A0092B-C50C-407E-A947-70E740481C1C}">
                  <a14:useLocalDpi xmlns:a14="http://schemas.microsoft.com/office/drawing/2010/main" val="0"/>
                </a:ext>
              </a:extLst>
            </a:blip>
            <a:srcRect l="25363" t="16441" r="28317" b="15642"/>
            <a:stretch>
              <a:fillRect/>
            </a:stretch>
          </p:blipFill>
          <p:spPr bwMode="auto">
            <a:xfrm>
              <a:off x="839417" y="2400425"/>
              <a:ext cx="697669" cy="160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组合 26"/>
          <p:cNvGrpSpPr>
            <a:grpSpLocks/>
          </p:cNvGrpSpPr>
          <p:nvPr/>
        </p:nvGrpSpPr>
        <p:grpSpPr bwMode="auto">
          <a:xfrm>
            <a:off x="-128588" y="0"/>
            <a:ext cx="3673476" cy="4056063"/>
            <a:chOff x="405279" y="37114"/>
            <a:chExt cx="3673726" cy="4056528"/>
          </a:xfrm>
        </p:grpSpPr>
        <p:pic>
          <p:nvPicPr>
            <p:cNvPr id="21517" name="图片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5279" y="37114"/>
              <a:ext cx="3673726" cy="405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图片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9674" y="37114"/>
              <a:ext cx="2957441" cy="360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2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233025" y="4289425"/>
            <a:ext cx="1719263"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图片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86338" y="4906963"/>
            <a:ext cx="6397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6175" y="3802063"/>
            <a:ext cx="6429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图片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72050" y="2640013"/>
            <a:ext cx="668338"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图片 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49825" y="1435100"/>
            <a:ext cx="700088"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403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6" name="组合 40"/>
          <p:cNvGrpSpPr>
            <a:grpSpLocks/>
          </p:cNvGrpSpPr>
          <p:nvPr/>
        </p:nvGrpSpPr>
        <p:grpSpPr bwMode="auto">
          <a:xfrm>
            <a:off x="357188" y="776288"/>
            <a:ext cx="4298950" cy="711200"/>
            <a:chOff x="508044" y="767587"/>
            <a:chExt cx="4299626" cy="710880"/>
          </a:xfrm>
        </p:grpSpPr>
        <p:pic>
          <p:nvPicPr>
            <p:cNvPr id="4405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3"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44037"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0932">
            <a:off x="5591175" y="2427288"/>
            <a:ext cx="46736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447312">
            <a:off x="4891088" y="1819275"/>
            <a:ext cx="22669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图片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700039">
            <a:off x="9069388" y="2416175"/>
            <a:ext cx="29464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图片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4813" y="2325688"/>
            <a:ext cx="4621212"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文本框 15"/>
          <p:cNvSpPr txBox="1">
            <a:spLocks noChangeArrowheads="1"/>
          </p:cNvSpPr>
          <p:nvPr/>
        </p:nvSpPr>
        <p:spPr bwMode="auto">
          <a:xfrm>
            <a:off x="944563" y="2803525"/>
            <a:ext cx="23034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endParaRPr lang="en-US" altLang="zh-CN">
              <a:solidFill>
                <a:schemeClr val="bg1"/>
              </a:solidFill>
              <a:latin typeface="微软雅黑" panose="020B0503020204020204" pitchFamily="34" charset="-122"/>
              <a:ea typeface="微软雅黑" panose="020B0503020204020204" pitchFamily="34" charset="-122"/>
            </a:endParaRPr>
          </a:p>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p>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p>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p>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p>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p>
          <a:p>
            <a:pPr eaLnBrk="1" hangingPunct="1"/>
            <a:r>
              <a:rPr lang="zh-CN" altLang="en-US">
                <a:solidFill>
                  <a:schemeClr val="bg1"/>
                </a:solidFill>
                <a:latin typeface="微软雅黑" panose="020B0503020204020204" pitchFamily="34" charset="-122"/>
                <a:ea typeface="微软雅黑" panose="020B0503020204020204" pitchFamily="34" charset="-122"/>
              </a:rPr>
              <a:t>单击此处添加标题</a:t>
            </a:r>
          </a:p>
          <a:p>
            <a:pPr eaLnBrk="1" hangingPunct="1"/>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44043" name="组合 16"/>
          <p:cNvGrpSpPr>
            <a:grpSpLocks/>
          </p:cNvGrpSpPr>
          <p:nvPr/>
        </p:nvGrpSpPr>
        <p:grpSpPr bwMode="auto">
          <a:xfrm>
            <a:off x="7243763" y="2984500"/>
            <a:ext cx="1679575" cy="1571625"/>
            <a:chOff x="7028270" y="3151407"/>
            <a:chExt cx="1679848" cy="1570759"/>
          </a:xfrm>
        </p:grpSpPr>
        <p:sp>
          <p:nvSpPr>
            <p:cNvPr id="44050" name="矩形 17"/>
            <p:cNvSpPr>
              <a:spLocks noChangeArrowheads="1"/>
            </p:cNvSpPr>
            <p:nvPr/>
          </p:nvSpPr>
          <p:spPr bwMode="auto">
            <a:xfrm>
              <a:off x="7028270" y="3768059"/>
              <a:ext cx="16798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latin typeface="微软雅黑" panose="020B0503020204020204" pitchFamily="34" charset="-122"/>
                  <a:ea typeface="微软雅黑" panose="020B0503020204020204" pitchFamily="34" charset="-122"/>
                </a:rPr>
                <a:t>单击此处添加标题</a:t>
              </a:r>
              <a:endParaRPr lang="en-US" altLang="zh-CN" sz="1400">
                <a:latin typeface="微软雅黑" panose="020B0503020204020204" pitchFamily="34" charset="-122"/>
                <a:ea typeface="微软雅黑" panose="020B0503020204020204" pitchFamily="34" charset="-122"/>
              </a:endParaRPr>
            </a:p>
            <a:p>
              <a:pPr eaLnBrk="1" hangingPunct="1"/>
              <a:r>
                <a:rPr lang="zh-CN" altLang="en-US" sz="1400">
                  <a:latin typeface="微软雅黑" panose="020B0503020204020204" pitchFamily="34" charset="-122"/>
                  <a:ea typeface="微软雅黑" panose="020B0503020204020204" pitchFamily="34" charset="-122"/>
                </a:rPr>
                <a:t>单击此处添加标题</a:t>
              </a:r>
            </a:p>
            <a:p>
              <a:pPr eaLnBrk="1" hangingPunct="1"/>
              <a:r>
                <a:rPr lang="zh-CN" altLang="en-US" sz="1400">
                  <a:latin typeface="微软雅黑" panose="020B0503020204020204" pitchFamily="34" charset="-122"/>
                  <a:ea typeface="微软雅黑" panose="020B0503020204020204" pitchFamily="34" charset="-122"/>
                </a:rPr>
                <a:t>单击此处添加标题</a:t>
              </a:r>
            </a:p>
            <a:p>
              <a:pPr eaLnBrk="1" hangingPunct="1"/>
              <a:r>
                <a:rPr lang="zh-CN" altLang="en-US" sz="1400">
                  <a:latin typeface="微软雅黑" panose="020B0503020204020204" pitchFamily="34" charset="-122"/>
                  <a:ea typeface="微软雅黑" panose="020B0503020204020204" pitchFamily="34" charset="-122"/>
                </a:rPr>
                <a:t>单击此处添加标题</a:t>
              </a:r>
            </a:p>
          </p:txBody>
        </p:sp>
        <p:sp>
          <p:nvSpPr>
            <p:cNvPr id="44051" name="文本框 18"/>
            <p:cNvSpPr txBox="1">
              <a:spLocks noChangeArrowheads="1"/>
            </p:cNvSpPr>
            <p:nvPr/>
          </p:nvSpPr>
          <p:spPr bwMode="auto">
            <a:xfrm>
              <a:off x="7298434" y="3151407"/>
              <a:ext cx="11617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b="1">
                  <a:solidFill>
                    <a:srgbClr val="C00000"/>
                  </a:solidFill>
                  <a:latin typeface="微软雅黑" panose="020B0503020204020204" pitchFamily="34" charset="-122"/>
                  <a:ea typeface="微软雅黑" panose="020B0503020204020204" pitchFamily="34" charset="-122"/>
                </a:rPr>
                <a:t>标题</a:t>
              </a:r>
            </a:p>
          </p:txBody>
        </p:sp>
      </p:grpSp>
      <p:grpSp>
        <p:nvGrpSpPr>
          <p:cNvPr id="44044" name="组合 19"/>
          <p:cNvGrpSpPr>
            <a:grpSpLocks/>
          </p:cNvGrpSpPr>
          <p:nvPr/>
        </p:nvGrpSpPr>
        <p:grpSpPr bwMode="auto">
          <a:xfrm>
            <a:off x="5184775" y="1974850"/>
            <a:ext cx="1679575" cy="911225"/>
            <a:chOff x="7028270" y="3288008"/>
            <a:chExt cx="1679848" cy="910938"/>
          </a:xfrm>
        </p:grpSpPr>
        <p:sp>
          <p:nvSpPr>
            <p:cNvPr id="44048" name="矩形 20"/>
            <p:cNvSpPr>
              <a:spLocks noChangeArrowheads="1"/>
            </p:cNvSpPr>
            <p:nvPr/>
          </p:nvSpPr>
          <p:spPr bwMode="auto">
            <a:xfrm>
              <a:off x="7028270" y="3768059"/>
              <a:ext cx="1679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单击此处添加标题</a:t>
              </a:r>
              <a:endParaRPr lang="en-US" altLang="zh-CN" sz="1100">
                <a:latin typeface="微软雅黑" panose="020B0503020204020204" pitchFamily="34" charset="-122"/>
                <a:ea typeface="微软雅黑" panose="020B0503020204020204" pitchFamily="34" charset="-122"/>
              </a:endParaRPr>
            </a:p>
            <a:p>
              <a:pPr eaLnBrk="1" hangingPunct="1"/>
              <a:r>
                <a:rPr lang="zh-CN" altLang="en-US" sz="1100">
                  <a:latin typeface="微软雅黑" panose="020B0503020204020204" pitchFamily="34" charset="-122"/>
                  <a:ea typeface="微软雅黑" panose="020B0503020204020204" pitchFamily="34" charset="-122"/>
                </a:rPr>
                <a:t>单击此处添加标题</a:t>
              </a:r>
            </a:p>
          </p:txBody>
        </p:sp>
        <p:sp>
          <p:nvSpPr>
            <p:cNvPr id="44049" name="文本框 21"/>
            <p:cNvSpPr txBox="1">
              <a:spLocks noChangeArrowheads="1"/>
            </p:cNvSpPr>
            <p:nvPr/>
          </p:nvSpPr>
          <p:spPr bwMode="auto">
            <a:xfrm>
              <a:off x="7261769" y="3288008"/>
              <a:ext cx="11617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C00000"/>
                  </a:solidFill>
                  <a:latin typeface="微软雅黑" panose="020B0503020204020204" pitchFamily="34" charset="-122"/>
                  <a:ea typeface="微软雅黑" panose="020B0503020204020204" pitchFamily="34" charset="-122"/>
                </a:rPr>
                <a:t>标题</a:t>
              </a:r>
            </a:p>
          </p:txBody>
        </p:sp>
      </p:grpSp>
      <p:grpSp>
        <p:nvGrpSpPr>
          <p:cNvPr id="44045" name="组合 22"/>
          <p:cNvGrpSpPr>
            <a:grpSpLocks/>
          </p:cNvGrpSpPr>
          <p:nvPr/>
        </p:nvGrpSpPr>
        <p:grpSpPr bwMode="auto">
          <a:xfrm>
            <a:off x="10220325" y="2806700"/>
            <a:ext cx="1681163" cy="911225"/>
            <a:chOff x="7028270" y="3288008"/>
            <a:chExt cx="1679848" cy="910938"/>
          </a:xfrm>
        </p:grpSpPr>
        <p:sp>
          <p:nvSpPr>
            <p:cNvPr id="44046" name="矩形 23"/>
            <p:cNvSpPr>
              <a:spLocks noChangeArrowheads="1"/>
            </p:cNvSpPr>
            <p:nvPr/>
          </p:nvSpPr>
          <p:spPr bwMode="auto">
            <a:xfrm>
              <a:off x="7028270" y="3768059"/>
              <a:ext cx="1679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latin typeface="微软雅黑" panose="020B0503020204020204" pitchFamily="34" charset="-122"/>
                  <a:ea typeface="微软雅黑" panose="020B0503020204020204" pitchFamily="34" charset="-122"/>
                </a:rPr>
                <a:t>单击此处添加标题</a:t>
              </a:r>
              <a:endParaRPr lang="en-US" altLang="zh-CN" sz="1100">
                <a:latin typeface="微软雅黑" panose="020B0503020204020204" pitchFamily="34" charset="-122"/>
                <a:ea typeface="微软雅黑" panose="020B0503020204020204" pitchFamily="34" charset="-122"/>
              </a:endParaRPr>
            </a:p>
            <a:p>
              <a:pPr eaLnBrk="1" hangingPunct="1"/>
              <a:r>
                <a:rPr lang="zh-CN" altLang="en-US" sz="1100">
                  <a:latin typeface="微软雅黑" panose="020B0503020204020204" pitchFamily="34" charset="-122"/>
                  <a:ea typeface="微软雅黑" panose="020B0503020204020204" pitchFamily="34" charset="-122"/>
                </a:rPr>
                <a:t>单击此处添加标题</a:t>
              </a:r>
            </a:p>
          </p:txBody>
        </p:sp>
        <p:sp>
          <p:nvSpPr>
            <p:cNvPr id="44047" name="文本框 24"/>
            <p:cNvSpPr txBox="1">
              <a:spLocks noChangeArrowheads="1"/>
            </p:cNvSpPr>
            <p:nvPr/>
          </p:nvSpPr>
          <p:spPr bwMode="auto">
            <a:xfrm>
              <a:off x="7261769" y="3288008"/>
              <a:ext cx="11617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solidFill>
                    <a:srgbClr val="C00000"/>
                  </a:solidFill>
                  <a:latin typeface="微软雅黑" panose="020B0503020204020204" pitchFamily="34" charset="-122"/>
                  <a:ea typeface="微软雅黑" panose="020B0503020204020204" pitchFamily="34" charset="-122"/>
                </a:rPr>
                <a:t>标题</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505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0" name="组合 40"/>
          <p:cNvGrpSpPr>
            <a:grpSpLocks/>
          </p:cNvGrpSpPr>
          <p:nvPr/>
        </p:nvGrpSpPr>
        <p:grpSpPr bwMode="auto">
          <a:xfrm>
            <a:off x="357188" y="776288"/>
            <a:ext cx="4298950" cy="711200"/>
            <a:chOff x="508044" y="767587"/>
            <a:chExt cx="4299626" cy="710880"/>
          </a:xfrm>
        </p:grpSpPr>
        <p:pic>
          <p:nvPicPr>
            <p:cNvPr id="45092"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93"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45061"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2" name="组合 8"/>
          <p:cNvGrpSpPr>
            <a:grpSpLocks/>
          </p:cNvGrpSpPr>
          <p:nvPr/>
        </p:nvGrpSpPr>
        <p:grpSpPr bwMode="auto">
          <a:xfrm>
            <a:off x="4162425" y="2049463"/>
            <a:ext cx="1522413" cy="1790700"/>
            <a:chOff x="4162255" y="2049081"/>
            <a:chExt cx="1523085" cy="1791782"/>
          </a:xfrm>
        </p:grpSpPr>
        <p:sp>
          <p:nvSpPr>
            <p:cNvPr id="10" name="椭圆 37"/>
            <p:cNvSpPr/>
            <p:nvPr/>
          </p:nvSpPr>
          <p:spPr>
            <a:xfrm>
              <a:off x="4162255" y="2049081"/>
              <a:ext cx="1523085" cy="1791782"/>
            </a:xfrm>
            <a:custGeom>
              <a:avLst/>
              <a:gdLst/>
              <a:ahLst/>
              <a:cxnLst/>
              <a:rect l="l" t="t" r="r" b="b"/>
              <a:pathLst>
                <a:path w="1224056" h="1440000">
                  <a:moveTo>
                    <a:pt x="720000" y="0"/>
                  </a:moveTo>
                  <a:cubicBezTo>
                    <a:pt x="916472" y="0"/>
                    <a:pt x="1094563" y="78694"/>
                    <a:pt x="1224056" y="206708"/>
                  </a:cubicBezTo>
                  <a:cubicBezTo>
                    <a:pt x="1090618" y="336923"/>
                    <a:pt x="1008112" y="518827"/>
                    <a:pt x="1008112" y="720000"/>
                  </a:cubicBezTo>
                  <a:cubicBezTo>
                    <a:pt x="1008112" y="921174"/>
                    <a:pt x="1090618" y="1103077"/>
                    <a:pt x="1224056" y="1233293"/>
                  </a:cubicBezTo>
                  <a:cubicBezTo>
                    <a:pt x="1094563" y="1361306"/>
                    <a:pt x="916472" y="1440000"/>
                    <a:pt x="720000" y="1440000"/>
                  </a:cubicBezTo>
                  <a:cubicBezTo>
                    <a:pt x="322355" y="1440000"/>
                    <a:pt x="0" y="1117645"/>
                    <a:pt x="0" y="720000"/>
                  </a:cubicBezTo>
                  <a:cubicBezTo>
                    <a:pt x="0" y="322355"/>
                    <a:pt x="322355" y="0"/>
                    <a:pt x="720000" y="0"/>
                  </a:cubicBezTo>
                  <a:close/>
                </a:path>
              </a:pathLst>
            </a:custGeom>
            <a:solidFill>
              <a:srgbClr val="C00000"/>
            </a:solidFill>
            <a:ln w="9525" cap="flat" cmpd="sng" algn="ctr">
              <a:no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ndParaRPr>
            </a:p>
          </p:txBody>
        </p:sp>
        <p:sp>
          <p:nvSpPr>
            <p:cNvPr id="11" name="TextBox 55"/>
            <p:cNvSpPr txBox="1"/>
            <p:nvPr/>
          </p:nvSpPr>
          <p:spPr>
            <a:xfrm>
              <a:off x="4673656" y="2555799"/>
              <a:ext cx="500284" cy="706865"/>
            </a:xfrm>
            <a:prstGeom prst="rect">
              <a:avLst/>
            </a:prstGeom>
            <a:noFill/>
          </p:spPr>
          <p:txBody>
            <a:bodyPr wrap="none">
              <a:spAutoFit/>
            </a:bodyPr>
            <a:lstStyle>
              <a:defPPr>
                <a:defRPr lang="zh-CN"/>
              </a:defPPr>
              <a:lvl1pPr>
                <a:defRPr sz="3200">
                  <a:latin typeface="微软雅黑" pitchFamily="34" charset="-122"/>
                  <a:ea typeface="微软雅黑" pitchFamily="34" charset="-122"/>
                  <a:cs typeface="Arial Unicode MS" pitchFamily="34" charset="-122"/>
                </a:defRPr>
              </a:lvl1pPr>
            </a:lstStyle>
            <a:p>
              <a:pPr eaLnBrk="1" fontAlgn="auto" hangingPunct="1">
                <a:spcBef>
                  <a:spcPts val="0"/>
                </a:spcBef>
                <a:spcAft>
                  <a:spcPts val="0"/>
                </a:spcAft>
                <a:defRPr/>
              </a:pPr>
              <a:r>
                <a:rPr lang="en-US" altLang="zh-CN" sz="4000" b="1" kern="0" dirty="0" smtClean="0">
                  <a:solidFill>
                    <a:schemeClr val="bg1"/>
                  </a:solidFill>
                </a:rPr>
                <a:t>1</a:t>
              </a:r>
              <a:endParaRPr lang="zh-CN" altLang="en-US" sz="4000" b="1" kern="0" dirty="0">
                <a:solidFill>
                  <a:schemeClr val="bg1"/>
                </a:solidFill>
              </a:endParaRPr>
            </a:p>
          </p:txBody>
        </p:sp>
      </p:grpSp>
      <p:grpSp>
        <p:nvGrpSpPr>
          <p:cNvPr id="45063" name="组合 11"/>
          <p:cNvGrpSpPr>
            <a:grpSpLocks/>
          </p:cNvGrpSpPr>
          <p:nvPr/>
        </p:nvGrpSpPr>
        <p:grpSpPr bwMode="auto">
          <a:xfrm>
            <a:off x="5719763" y="2019300"/>
            <a:ext cx="1790700" cy="1565275"/>
            <a:chOff x="5719229" y="2019949"/>
            <a:chExt cx="1791784" cy="1564555"/>
          </a:xfrm>
        </p:grpSpPr>
        <p:sp>
          <p:nvSpPr>
            <p:cNvPr id="13" name="椭圆 39"/>
            <p:cNvSpPr/>
            <p:nvPr/>
          </p:nvSpPr>
          <p:spPr>
            <a:xfrm>
              <a:off x="5719229" y="2019949"/>
              <a:ext cx="1791784" cy="1564555"/>
            </a:xfrm>
            <a:custGeom>
              <a:avLst/>
              <a:gdLst/>
              <a:ahLst/>
              <a:cxnLst/>
              <a:rect l="l" t="t" r="r" b="b"/>
              <a:pathLst>
                <a:path w="1440000" h="1257385">
                  <a:moveTo>
                    <a:pt x="720000" y="0"/>
                  </a:moveTo>
                  <a:cubicBezTo>
                    <a:pt x="1117645" y="0"/>
                    <a:pt x="1440000" y="322355"/>
                    <a:pt x="1440000" y="720000"/>
                  </a:cubicBezTo>
                  <a:cubicBezTo>
                    <a:pt x="1440000" y="917842"/>
                    <a:pt x="1360205" y="1097046"/>
                    <a:pt x="1230860" y="1227004"/>
                  </a:cubicBezTo>
                  <a:cubicBezTo>
                    <a:pt x="1105781" y="1112548"/>
                    <a:pt x="938852" y="1044389"/>
                    <a:pt x="756004" y="1044389"/>
                  </a:cubicBezTo>
                  <a:cubicBezTo>
                    <a:pt x="556201" y="1044389"/>
                    <a:pt x="375406" y="1125775"/>
                    <a:pt x="245144" y="1257385"/>
                  </a:cubicBezTo>
                  <a:cubicBezTo>
                    <a:pt x="94059" y="1127625"/>
                    <a:pt x="0" y="934797"/>
                    <a:pt x="0" y="720000"/>
                  </a:cubicBezTo>
                  <a:cubicBezTo>
                    <a:pt x="0" y="322355"/>
                    <a:pt x="322355" y="0"/>
                    <a:pt x="720000" y="0"/>
                  </a:cubicBezTo>
                  <a:close/>
                </a:path>
              </a:pathLst>
            </a:custGeom>
            <a:solidFill>
              <a:srgbClr val="7E7E7D"/>
            </a:solidFill>
            <a:ln w="9525" cap="flat" cmpd="sng" algn="ctr">
              <a:noFill/>
              <a:prstDash val="solid"/>
            </a:ln>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ndParaRPr>
            </a:p>
          </p:txBody>
        </p:sp>
        <p:sp>
          <p:nvSpPr>
            <p:cNvPr id="14" name="TextBox 73"/>
            <p:cNvSpPr txBox="1"/>
            <p:nvPr/>
          </p:nvSpPr>
          <p:spPr>
            <a:xfrm>
              <a:off x="6356201" y="2554691"/>
              <a:ext cx="500366" cy="707699"/>
            </a:xfrm>
            <a:prstGeom prst="rect">
              <a:avLst/>
            </a:prstGeom>
            <a:noFill/>
          </p:spPr>
          <p:txBody>
            <a:bodyPr wrap="none">
              <a:spAutoFit/>
            </a:bodyPr>
            <a:lstStyle>
              <a:defPPr>
                <a:defRPr lang="zh-CN"/>
              </a:defPPr>
              <a:lvl1pPr>
                <a:defRPr sz="3200">
                  <a:latin typeface="微软雅黑" pitchFamily="34" charset="-122"/>
                  <a:ea typeface="微软雅黑" pitchFamily="34" charset="-122"/>
                  <a:cs typeface="Arial Unicode MS" pitchFamily="34" charset="-122"/>
                </a:defRPr>
              </a:lvl1pPr>
            </a:lstStyle>
            <a:p>
              <a:pPr eaLnBrk="1" fontAlgn="auto" hangingPunct="1">
                <a:spcBef>
                  <a:spcPts val="0"/>
                </a:spcBef>
                <a:spcAft>
                  <a:spcPts val="0"/>
                </a:spcAft>
                <a:defRPr/>
              </a:pPr>
              <a:r>
                <a:rPr lang="en-US" altLang="zh-CN" sz="4000" b="1" kern="0" dirty="0">
                  <a:solidFill>
                    <a:schemeClr val="bg1"/>
                  </a:solidFill>
                </a:rPr>
                <a:t>2</a:t>
              </a:r>
              <a:endParaRPr lang="zh-CN" altLang="en-US" sz="4000" b="1" kern="0" dirty="0">
                <a:solidFill>
                  <a:schemeClr val="bg1"/>
                </a:solidFill>
              </a:endParaRPr>
            </a:p>
          </p:txBody>
        </p:sp>
      </p:grpSp>
      <p:grpSp>
        <p:nvGrpSpPr>
          <p:cNvPr id="45064" name="组合 14"/>
          <p:cNvGrpSpPr>
            <a:grpSpLocks/>
          </p:cNvGrpSpPr>
          <p:nvPr/>
        </p:nvGrpSpPr>
        <p:grpSpPr bwMode="auto">
          <a:xfrm>
            <a:off x="5980113" y="3570288"/>
            <a:ext cx="1524000" cy="1792287"/>
            <a:chOff x="5980372" y="3570325"/>
            <a:chExt cx="1523085" cy="1791782"/>
          </a:xfrm>
        </p:grpSpPr>
        <p:sp>
          <p:nvSpPr>
            <p:cNvPr id="16" name="椭圆 44"/>
            <p:cNvSpPr/>
            <p:nvPr/>
          </p:nvSpPr>
          <p:spPr>
            <a:xfrm>
              <a:off x="5980372" y="3570325"/>
              <a:ext cx="1523085" cy="1791782"/>
            </a:xfrm>
            <a:custGeom>
              <a:avLst/>
              <a:gdLst/>
              <a:ahLst/>
              <a:cxnLst/>
              <a:rect l="l" t="t" r="r" b="b"/>
              <a:pathLst>
                <a:path w="1224056" h="1440000">
                  <a:moveTo>
                    <a:pt x="504056" y="0"/>
                  </a:moveTo>
                  <a:cubicBezTo>
                    <a:pt x="901701" y="0"/>
                    <a:pt x="1224056" y="322355"/>
                    <a:pt x="1224056" y="720000"/>
                  </a:cubicBezTo>
                  <a:cubicBezTo>
                    <a:pt x="1224056" y="1117645"/>
                    <a:pt x="901701" y="1440000"/>
                    <a:pt x="504056" y="1440000"/>
                  </a:cubicBezTo>
                  <a:cubicBezTo>
                    <a:pt x="307585" y="1440000"/>
                    <a:pt x="129493" y="1361306"/>
                    <a:pt x="0" y="1233293"/>
                  </a:cubicBezTo>
                  <a:cubicBezTo>
                    <a:pt x="133438" y="1103077"/>
                    <a:pt x="215944" y="921174"/>
                    <a:pt x="215944" y="720000"/>
                  </a:cubicBezTo>
                  <a:cubicBezTo>
                    <a:pt x="215944" y="518827"/>
                    <a:pt x="133438" y="336923"/>
                    <a:pt x="0" y="206708"/>
                  </a:cubicBezTo>
                  <a:cubicBezTo>
                    <a:pt x="129493" y="78694"/>
                    <a:pt x="307585" y="0"/>
                    <a:pt x="504056" y="0"/>
                  </a:cubicBezTo>
                  <a:close/>
                </a:path>
              </a:pathLst>
            </a:custGeom>
            <a:solidFill>
              <a:srgbClr val="FF0000"/>
            </a:solidFill>
            <a:ln w="9525" cap="flat" cmpd="sng" algn="ctr">
              <a:no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zh-CN" altLang="en-US" kern="0">
                <a:solidFill>
                  <a:prstClr val="white"/>
                </a:solidFill>
                <a:latin typeface="Calibri"/>
              </a:endParaRPr>
            </a:p>
          </p:txBody>
        </p:sp>
        <p:sp>
          <p:nvSpPr>
            <p:cNvPr id="17" name="TextBox 74"/>
            <p:cNvSpPr txBox="1"/>
            <p:nvPr/>
          </p:nvSpPr>
          <p:spPr>
            <a:xfrm>
              <a:off x="6438884" y="4321000"/>
              <a:ext cx="499763" cy="707826"/>
            </a:xfrm>
            <a:prstGeom prst="rect">
              <a:avLst/>
            </a:prstGeom>
            <a:noFill/>
          </p:spPr>
          <p:txBody>
            <a:bodyPr wrap="none">
              <a:spAutoFit/>
            </a:bodyPr>
            <a:lstStyle>
              <a:defPPr>
                <a:defRPr lang="zh-CN"/>
              </a:defPPr>
              <a:lvl1pPr>
                <a:defRPr sz="3200">
                  <a:latin typeface="微软雅黑" pitchFamily="34" charset="-122"/>
                  <a:ea typeface="微软雅黑" pitchFamily="34" charset="-122"/>
                  <a:cs typeface="Arial Unicode MS" pitchFamily="34" charset="-122"/>
                </a:defRPr>
              </a:lvl1pPr>
            </a:lstStyle>
            <a:p>
              <a:pPr eaLnBrk="1" fontAlgn="auto" hangingPunct="1">
                <a:spcBef>
                  <a:spcPts val="0"/>
                </a:spcBef>
                <a:spcAft>
                  <a:spcPts val="0"/>
                </a:spcAft>
                <a:defRPr/>
              </a:pPr>
              <a:r>
                <a:rPr lang="en-US" altLang="zh-CN" sz="4000" b="1" kern="0" dirty="0">
                  <a:solidFill>
                    <a:schemeClr val="bg1"/>
                  </a:solidFill>
                </a:rPr>
                <a:t>4</a:t>
              </a:r>
              <a:endParaRPr lang="zh-CN" altLang="en-US" sz="4000" b="1" kern="0" dirty="0">
                <a:solidFill>
                  <a:schemeClr val="bg1"/>
                </a:solidFill>
              </a:endParaRPr>
            </a:p>
          </p:txBody>
        </p:sp>
      </p:grpSp>
      <p:grpSp>
        <p:nvGrpSpPr>
          <p:cNvPr id="45065" name="组合 17"/>
          <p:cNvGrpSpPr>
            <a:grpSpLocks/>
          </p:cNvGrpSpPr>
          <p:nvPr/>
        </p:nvGrpSpPr>
        <p:grpSpPr bwMode="auto">
          <a:xfrm>
            <a:off x="4141788" y="3863975"/>
            <a:ext cx="1790700" cy="1524000"/>
            <a:chOff x="4141235" y="3864128"/>
            <a:chExt cx="1791784" cy="1523254"/>
          </a:xfrm>
        </p:grpSpPr>
        <p:sp>
          <p:nvSpPr>
            <p:cNvPr id="19" name="椭圆 47"/>
            <p:cNvSpPr/>
            <p:nvPr/>
          </p:nvSpPr>
          <p:spPr>
            <a:xfrm>
              <a:off x="4141235" y="3864128"/>
              <a:ext cx="1791784" cy="1523254"/>
            </a:xfrm>
            <a:custGeom>
              <a:avLst/>
              <a:gdLst/>
              <a:ahLst/>
              <a:cxnLst/>
              <a:rect l="l" t="t" r="r" b="b"/>
              <a:pathLst>
                <a:path w="1440000" h="1224192">
                  <a:moveTo>
                    <a:pt x="206820" y="0"/>
                  </a:moveTo>
                  <a:cubicBezTo>
                    <a:pt x="337038" y="133353"/>
                    <a:pt x="518890" y="215807"/>
                    <a:pt x="720000" y="215807"/>
                  </a:cubicBezTo>
                  <a:cubicBezTo>
                    <a:pt x="921110" y="215807"/>
                    <a:pt x="1102962" y="133353"/>
                    <a:pt x="1233180" y="0"/>
                  </a:cubicBezTo>
                  <a:cubicBezTo>
                    <a:pt x="1361255" y="129514"/>
                    <a:pt x="1440000" y="307657"/>
                    <a:pt x="1440000" y="504192"/>
                  </a:cubicBezTo>
                  <a:cubicBezTo>
                    <a:pt x="1440000" y="901837"/>
                    <a:pt x="1117645" y="1224192"/>
                    <a:pt x="720000" y="1224192"/>
                  </a:cubicBezTo>
                  <a:cubicBezTo>
                    <a:pt x="322355" y="1224192"/>
                    <a:pt x="0" y="901837"/>
                    <a:pt x="0" y="504192"/>
                  </a:cubicBezTo>
                  <a:cubicBezTo>
                    <a:pt x="0" y="307657"/>
                    <a:pt x="78745" y="129514"/>
                    <a:pt x="206820" y="0"/>
                  </a:cubicBezTo>
                  <a:close/>
                </a:path>
              </a:pathLst>
            </a:custGeom>
            <a:solidFill>
              <a:schemeClr val="tx1">
                <a:lumMod val="75000"/>
                <a:lumOff val="2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kern="0">
                <a:solidFill>
                  <a:prstClr val="black"/>
                </a:solidFill>
                <a:latin typeface="+mn-lt"/>
                <a:ea typeface="+mn-ea"/>
              </a:endParaRPr>
            </a:p>
          </p:txBody>
        </p:sp>
        <p:sp>
          <p:nvSpPr>
            <p:cNvPr id="20" name="TextBox 75"/>
            <p:cNvSpPr txBox="1"/>
            <p:nvPr/>
          </p:nvSpPr>
          <p:spPr>
            <a:xfrm>
              <a:off x="4759146" y="4321104"/>
              <a:ext cx="500366" cy="707678"/>
            </a:xfrm>
            <a:prstGeom prst="rect">
              <a:avLst/>
            </a:prstGeom>
            <a:noFill/>
          </p:spPr>
          <p:txBody>
            <a:bodyPr wrap="none">
              <a:spAutoFit/>
            </a:bodyPr>
            <a:lstStyle>
              <a:defPPr>
                <a:defRPr lang="zh-CN"/>
              </a:defPPr>
              <a:lvl1pPr>
                <a:defRPr sz="3200">
                  <a:latin typeface="微软雅黑" pitchFamily="34" charset="-122"/>
                  <a:ea typeface="微软雅黑" pitchFamily="34" charset="-122"/>
                  <a:cs typeface="Arial Unicode MS" pitchFamily="34" charset="-122"/>
                </a:defRPr>
              </a:lvl1pPr>
            </a:lstStyle>
            <a:p>
              <a:pPr eaLnBrk="1" fontAlgn="auto" hangingPunct="1">
                <a:spcBef>
                  <a:spcPts val="0"/>
                </a:spcBef>
                <a:spcAft>
                  <a:spcPts val="0"/>
                </a:spcAft>
                <a:defRPr/>
              </a:pPr>
              <a:r>
                <a:rPr lang="en-US" altLang="zh-CN" sz="4000" b="1" kern="0" dirty="0">
                  <a:solidFill>
                    <a:schemeClr val="bg1"/>
                  </a:solidFill>
                </a:rPr>
                <a:t>3</a:t>
              </a:r>
              <a:endParaRPr lang="zh-CN" altLang="en-US" sz="4000" b="1" kern="0" dirty="0">
                <a:solidFill>
                  <a:schemeClr val="bg1"/>
                </a:solidFill>
              </a:endParaRPr>
            </a:p>
          </p:txBody>
        </p:sp>
      </p:grpSp>
      <p:cxnSp>
        <p:nvCxnSpPr>
          <p:cNvPr id="45066" name="直接连接符 20"/>
          <p:cNvCxnSpPr>
            <a:cxnSpLocks noChangeShapeType="1"/>
          </p:cNvCxnSpPr>
          <p:nvPr/>
        </p:nvCxnSpPr>
        <p:spPr bwMode="auto">
          <a:xfrm>
            <a:off x="3965575" y="1968500"/>
            <a:ext cx="0" cy="1546225"/>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45067" name="直接连接符 21"/>
          <p:cNvCxnSpPr>
            <a:cxnSpLocks noChangeShapeType="1"/>
          </p:cNvCxnSpPr>
          <p:nvPr/>
        </p:nvCxnSpPr>
        <p:spPr bwMode="auto">
          <a:xfrm>
            <a:off x="3965575" y="3876675"/>
            <a:ext cx="0" cy="1597025"/>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45068" name="直接连接符 22"/>
          <p:cNvCxnSpPr>
            <a:cxnSpLocks noChangeShapeType="1"/>
          </p:cNvCxnSpPr>
          <p:nvPr/>
        </p:nvCxnSpPr>
        <p:spPr bwMode="auto">
          <a:xfrm>
            <a:off x="7781925" y="3824288"/>
            <a:ext cx="0" cy="1598612"/>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45069" name="直接连接符 23"/>
          <p:cNvCxnSpPr>
            <a:cxnSpLocks noChangeShapeType="1"/>
          </p:cNvCxnSpPr>
          <p:nvPr/>
        </p:nvCxnSpPr>
        <p:spPr bwMode="auto">
          <a:xfrm>
            <a:off x="7781925" y="1916113"/>
            <a:ext cx="0" cy="1598612"/>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45070" name="直接连接符 24"/>
          <p:cNvCxnSpPr>
            <a:cxnSpLocks noChangeShapeType="1"/>
          </p:cNvCxnSpPr>
          <p:nvPr/>
        </p:nvCxnSpPr>
        <p:spPr bwMode="auto">
          <a:xfrm>
            <a:off x="7832725" y="3670300"/>
            <a:ext cx="3763963" cy="0"/>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cxnSp>
        <p:nvCxnSpPr>
          <p:cNvPr id="45071" name="直接连接符 25"/>
          <p:cNvCxnSpPr>
            <a:cxnSpLocks noChangeShapeType="1"/>
          </p:cNvCxnSpPr>
          <p:nvPr/>
        </p:nvCxnSpPr>
        <p:spPr bwMode="auto">
          <a:xfrm flipH="1">
            <a:off x="201613" y="3670300"/>
            <a:ext cx="3660775" cy="0"/>
          </a:xfrm>
          <a:prstGeom prst="line">
            <a:avLst/>
          </a:prstGeom>
          <a:noFill/>
          <a:ln w="9525" algn="ctr">
            <a:solidFill>
              <a:srgbClr val="7F7F7F"/>
            </a:solidFill>
            <a:round/>
            <a:headEnd/>
            <a:tailEnd/>
          </a:ln>
          <a:extLst>
            <a:ext uri="{909E8E84-426E-40DD-AFC4-6F175D3DCCD1}">
              <a14:hiddenFill xmlns:a14="http://schemas.microsoft.com/office/drawing/2010/main">
                <a:noFill/>
              </a14:hiddenFill>
            </a:ext>
          </a:extLst>
        </p:spPr>
      </p:cxnSp>
      <p:grpSp>
        <p:nvGrpSpPr>
          <p:cNvPr id="45072" name="组合 26"/>
          <p:cNvGrpSpPr>
            <a:grpSpLocks/>
          </p:cNvGrpSpPr>
          <p:nvPr/>
        </p:nvGrpSpPr>
        <p:grpSpPr bwMode="auto">
          <a:xfrm>
            <a:off x="762000" y="2058988"/>
            <a:ext cx="2533650" cy="1274762"/>
            <a:chOff x="762108" y="2058454"/>
            <a:chExt cx="2534095" cy="1275664"/>
          </a:xfrm>
        </p:grpSpPr>
        <p:sp>
          <p:nvSpPr>
            <p:cNvPr id="45082" name="矩形 1"/>
            <p:cNvSpPr>
              <a:spLocks noChangeArrowheads="1"/>
            </p:cNvSpPr>
            <p:nvPr/>
          </p:nvSpPr>
          <p:spPr bwMode="auto">
            <a:xfrm>
              <a:off x="762108" y="2058454"/>
              <a:ext cx="1691510" cy="37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400" b="1">
                  <a:solidFill>
                    <a:srgbClr val="595959"/>
                  </a:solidFill>
                  <a:latin typeface="微软雅黑" panose="020B0503020204020204" pitchFamily="34" charset="-122"/>
                  <a:ea typeface="微软雅黑" panose="020B0503020204020204" pitchFamily="34" charset="-122"/>
                </a:rPr>
                <a:t>点击此处添加文本</a:t>
              </a:r>
              <a:endParaRPr lang="zh-CN" altLang="zh-CN" sz="1400" b="1">
                <a:solidFill>
                  <a:srgbClr val="595959"/>
                </a:solidFill>
                <a:latin typeface="微软雅黑" panose="020B0503020204020204" pitchFamily="34" charset="-122"/>
                <a:ea typeface="微软雅黑" panose="020B0503020204020204" pitchFamily="34" charset="-122"/>
              </a:endParaRPr>
            </a:p>
          </p:txBody>
        </p:sp>
        <p:sp>
          <p:nvSpPr>
            <p:cNvPr id="29" name="矩形 28"/>
            <p:cNvSpPr/>
            <p:nvPr/>
          </p:nvSpPr>
          <p:spPr>
            <a:xfrm>
              <a:off x="812917" y="2433369"/>
              <a:ext cx="2483286" cy="900749"/>
            </a:xfrm>
            <a:prstGeom prst="rect">
              <a:avLst/>
            </a:prstGeom>
          </p:spPr>
          <p:txBody>
            <a:bodyPr>
              <a:spAutoFit/>
            </a:bodyPr>
            <a:lstStyle/>
            <a:p>
              <a:pPr eaLnBrk="1" fontAlgn="auto" hangingPunct="1">
                <a:spcBef>
                  <a:spcPts val="0"/>
                </a:spcBef>
                <a:spcAft>
                  <a:spcPts val="0"/>
                </a:spcAft>
                <a:defRPr/>
              </a:pPr>
              <a:r>
                <a:rPr lang="zh-CN" altLang="en-US" sz="1050" dirty="0" smtClean="0">
                  <a:solidFill>
                    <a:prstClr val="black"/>
                  </a:solidFill>
                  <a:latin typeface="微软雅黑" panose="020B0503020204020204" pitchFamily="34" charset="-122"/>
                  <a:ea typeface="微软雅黑" panose="020B0503020204020204" pitchFamily="34" charset="-122"/>
                </a:rPr>
                <a:t>锐旗设计致力于</a:t>
              </a:r>
              <a:r>
                <a:rPr lang="zh-CN" altLang="en-US" sz="1050" dirty="0">
                  <a:solidFill>
                    <a:prstClr val="black"/>
                  </a:solidFill>
                  <a:latin typeface="微软雅黑" panose="020B0503020204020204" pitchFamily="34" charset="-122"/>
                  <a:ea typeface="微软雅黑" panose="020B0503020204020204" pitchFamily="34" charset="-122"/>
                </a:rPr>
                <a:t>专业</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模板的发布，课件及汇报</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的美化，并为您提供专业的</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050" dirty="0">
                  <a:solidFill>
                    <a:prstClr val="black"/>
                  </a:solidFill>
                  <a:latin typeface="微软雅黑" panose="020B0503020204020204" pitchFamily="34" charset="-122"/>
                  <a:ea typeface="微软雅黑" panose="020B0503020204020204" pitchFamily="34" charset="-122"/>
                </a:rPr>
                <a:t>,</a:t>
              </a:r>
              <a:r>
                <a:rPr lang="zh-CN" altLang="en-US" sz="1050" dirty="0">
                  <a:solidFill>
                    <a:prstClr val="black"/>
                  </a:solidFill>
                  <a:latin typeface="微软雅黑" panose="020B0503020204020204" pitchFamily="34" charset="-122"/>
                  <a:ea typeface="微软雅黑" panose="020B0503020204020204" pitchFamily="34" charset="-122"/>
                </a:rPr>
                <a:t>让您的每一次亮相都信心澎湃。</a:t>
              </a:r>
              <a:endParaRPr lang="en-US" altLang="zh-CN" sz="1050" dirty="0">
                <a:solidFill>
                  <a:prstClr val="black"/>
                </a:solidFill>
                <a:latin typeface="微软雅黑" panose="020B0503020204020204" pitchFamily="34" charset="-122"/>
                <a:ea typeface="微软雅黑" panose="020B0503020204020204" pitchFamily="34" charset="-122"/>
              </a:endParaRPr>
            </a:p>
          </p:txBody>
        </p:sp>
      </p:grpSp>
      <p:grpSp>
        <p:nvGrpSpPr>
          <p:cNvPr id="45073" name="组合 29"/>
          <p:cNvGrpSpPr>
            <a:grpSpLocks/>
          </p:cNvGrpSpPr>
          <p:nvPr/>
        </p:nvGrpSpPr>
        <p:grpSpPr bwMode="auto">
          <a:xfrm>
            <a:off x="762000" y="4078288"/>
            <a:ext cx="2533650" cy="1274762"/>
            <a:chOff x="762108" y="4078142"/>
            <a:chExt cx="2534095" cy="1275664"/>
          </a:xfrm>
        </p:grpSpPr>
        <p:sp>
          <p:nvSpPr>
            <p:cNvPr id="45080" name="矩形 1"/>
            <p:cNvSpPr>
              <a:spLocks noChangeArrowheads="1"/>
            </p:cNvSpPr>
            <p:nvPr/>
          </p:nvSpPr>
          <p:spPr bwMode="auto">
            <a:xfrm>
              <a:off x="762108" y="4078142"/>
              <a:ext cx="1691510" cy="37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400" b="1">
                  <a:solidFill>
                    <a:srgbClr val="595959"/>
                  </a:solidFill>
                  <a:latin typeface="微软雅黑" panose="020B0503020204020204" pitchFamily="34" charset="-122"/>
                  <a:ea typeface="微软雅黑" panose="020B0503020204020204" pitchFamily="34" charset="-122"/>
                </a:rPr>
                <a:t>点击此处添加文本</a:t>
              </a:r>
              <a:endParaRPr lang="zh-CN" altLang="zh-CN" sz="1400" b="1">
                <a:solidFill>
                  <a:srgbClr val="595959"/>
                </a:solidFill>
                <a:latin typeface="微软雅黑" panose="020B0503020204020204" pitchFamily="34" charset="-122"/>
                <a:ea typeface="微软雅黑" panose="020B0503020204020204" pitchFamily="34" charset="-122"/>
              </a:endParaRPr>
            </a:p>
          </p:txBody>
        </p:sp>
        <p:sp>
          <p:nvSpPr>
            <p:cNvPr id="32" name="矩形 31"/>
            <p:cNvSpPr/>
            <p:nvPr/>
          </p:nvSpPr>
          <p:spPr>
            <a:xfrm>
              <a:off x="812917" y="4453057"/>
              <a:ext cx="2483286" cy="900749"/>
            </a:xfrm>
            <a:prstGeom prst="rect">
              <a:avLst/>
            </a:prstGeom>
          </p:spPr>
          <p:txBody>
            <a:bodyPr>
              <a:spAutoFit/>
            </a:bodyPr>
            <a:lstStyle/>
            <a:p>
              <a:pPr eaLnBrk="1" fontAlgn="auto" hangingPunct="1">
                <a:spcBef>
                  <a:spcPts val="0"/>
                </a:spcBef>
                <a:spcAft>
                  <a:spcPts val="0"/>
                </a:spcAft>
                <a:defRPr/>
              </a:pPr>
              <a:r>
                <a:rPr lang="zh-CN" altLang="en-US" sz="1050" dirty="0" smtClean="0">
                  <a:solidFill>
                    <a:prstClr val="black"/>
                  </a:solidFill>
                  <a:latin typeface="微软雅黑" panose="020B0503020204020204" pitchFamily="34" charset="-122"/>
                  <a:ea typeface="微软雅黑" panose="020B0503020204020204" pitchFamily="34" charset="-122"/>
                </a:rPr>
                <a:t>锐旗设计致力于</a:t>
              </a:r>
              <a:r>
                <a:rPr lang="zh-CN" altLang="en-US" sz="1050" dirty="0">
                  <a:solidFill>
                    <a:prstClr val="black"/>
                  </a:solidFill>
                  <a:latin typeface="微软雅黑" panose="020B0503020204020204" pitchFamily="34" charset="-122"/>
                  <a:ea typeface="微软雅黑" panose="020B0503020204020204" pitchFamily="34" charset="-122"/>
                </a:rPr>
                <a:t>专业</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模板的发布，课件及汇报</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的美化，并为您提供专业的</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050" dirty="0">
                  <a:solidFill>
                    <a:prstClr val="black"/>
                  </a:solidFill>
                  <a:latin typeface="微软雅黑" panose="020B0503020204020204" pitchFamily="34" charset="-122"/>
                  <a:ea typeface="微软雅黑" panose="020B0503020204020204" pitchFamily="34" charset="-122"/>
                </a:rPr>
                <a:t>,</a:t>
              </a:r>
              <a:r>
                <a:rPr lang="zh-CN" altLang="en-US" sz="1050" dirty="0">
                  <a:solidFill>
                    <a:prstClr val="black"/>
                  </a:solidFill>
                  <a:latin typeface="微软雅黑" panose="020B0503020204020204" pitchFamily="34" charset="-122"/>
                  <a:ea typeface="微软雅黑" panose="020B0503020204020204" pitchFamily="34" charset="-122"/>
                </a:rPr>
                <a:t>让您的每一次亮相都信心澎湃。</a:t>
              </a:r>
              <a:endParaRPr lang="en-US" altLang="zh-CN" sz="1050" dirty="0">
                <a:solidFill>
                  <a:prstClr val="black"/>
                </a:solidFill>
                <a:latin typeface="微软雅黑" panose="020B0503020204020204" pitchFamily="34" charset="-122"/>
                <a:ea typeface="微软雅黑" panose="020B0503020204020204" pitchFamily="34" charset="-122"/>
              </a:endParaRPr>
            </a:p>
          </p:txBody>
        </p:sp>
      </p:grpSp>
      <p:grpSp>
        <p:nvGrpSpPr>
          <p:cNvPr id="45074" name="组合 32"/>
          <p:cNvGrpSpPr>
            <a:grpSpLocks/>
          </p:cNvGrpSpPr>
          <p:nvPr/>
        </p:nvGrpSpPr>
        <p:grpSpPr bwMode="auto">
          <a:xfrm>
            <a:off x="8350250" y="2055813"/>
            <a:ext cx="2533650" cy="1276350"/>
            <a:chOff x="8349493" y="2055818"/>
            <a:chExt cx="2534095" cy="1275664"/>
          </a:xfrm>
        </p:grpSpPr>
        <p:sp>
          <p:nvSpPr>
            <p:cNvPr id="45078" name="矩形 1"/>
            <p:cNvSpPr>
              <a:spLocks noChangeArrowheads="1"/>
            </p:cNvSpPr>
            <p:nvPr/>
          </p:nvSpPr>
          <p:spPr bwMode="auto">
            <a:xfrm>
              <a:off x="8349493" y="2055818"/>
              <a:ext cx="1691510" cy="37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400" b="1">
                  <a:solidFill>
                    <a:srgbClr val="595959"/>
                  </a:solidFill>
                  <a:latin typeface="微软雅黑" panose="020B0503020204020204" pitchFamily="34" charset="-122"/>
                  <a:ea typeface="微软雅黑" panose="020B0503020204020204" pitchFamily="34" charset="-122"/>
                </a:rPr>
                <a:t>点击此处添加文本</a:t>
              </a:r>
              <a:endParaRPr lang="zh-CN" altLang="zh-CN" sz="1400" b="1">
                <a:solidFill>
                  <a:srgbClr val="595959"/>
                </a:solidFill>
                <a:latin typeface="微软雅黑" panose="020B0503020204020204" pitchFamily="34" charset="-122"/>
                <a:ea typeface="微软雅黑" panose="020B0503020204020204" pitchFamily="34" charset="-122"/>
              </a:endParaRPr>
            </a:p>
          </p:txBody>
        </p:sp>
        <p:sp>
          <p:nvSpPr>
            <p:cNvPr id="35" name="矩形 34"/>
            <p:cNvSpPr/>
            <p:nvPr/>
          </p:nvSpPr>
          <p:spPr>
            <a:xfrm>
              <a:off x="8400302" y="2431853"/>
              <a:ext cx="2483286" cy="899629"/>
            </a:xfrm>
            <a:prstGeom prst="rect">
              <a:avLst/>
            </a:prstGeom>
          </p:spPr>
          <p:txBody>
            <a:bodyPr>
              <a:spAutoFit/>
            </a:bodyPr>
            <a:lstStyle/>
            <a:p>
              <a:pPr eaLnBrk="1" fontAlgn="auto" hangingPunct="1">
                <a:spcBef>
                  <a:spcPts val="0"/>
                </a:spcBef>
                <a:spcAft>
                  <a:spcPts val="0"/>
                </a:spcAft>
                <a:defRPr/>
              </a:pPr>
              <a:r>
                <a:rPr lang="zh-CN" altLang="en-US" sz="1050" dirty="0" smtClean="0">
                  <a:solidFill>
                    <a:prstClr val="black"/>
                  </a:solidFill>
                  <a:latin typeface="微软雅黑" panose="020B0503020204020204" pitchFamily="34" charset="-122"/>
                  <a:ea typeface="微软雅黑" panose="020B0503020204020204" pitchFamily="34" charset="-122"/>
                </a:rPr>
                <a:t>锐旗设计致力于</a:t>
              </a:r>
              <a:r>
                <a:rPr lang="zh-CN" altLang="en-US" sz="1050" dirty="0">
                  <a:solidFill>
                    <a:prstClr val="black"/>
                  </a:solidFill>
                  <a:latin typeface="微软雅黑" panose="020B0503020204020204" pitchFamily="34" charset="-122"/>
                  <a:ea typeface="微软雅黑" panose="020B0503020204020204" pitchFamily="34" charset="-122"/>
                </a:rPr>
                <a:t>专业</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模板的发布，课件及汇报</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的美化，并为您提供专业的</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050" dirty="0">
                  <a:solidFill>
                    <a:prstClr val="black"/>
                  </a:solidFill>
                  <a:latin typeface="微软雅黑" panose="020B0503020204020204" pitchFamily="34" charset="-122"/>
                  <a:ea typeface="微软雅黑" panose="020B0503020204020204" pitchFamily="34" charset="-122"/>
                </a:rPr>
                <a:t>,</a:t>
              </a:r>
              <a:r>
                <a:rPr lang="zh-CN" altLang="en-US" sz="1050" dirty="0">
                  <a:solidFill>
                    <a:prstClr val="black"/>
                  </a:solidFill>
                  <a:latin typeface="微软雅黑" panose="020B0503020204020204" pitchFamily="34" charset="-122"/>
                  <a:ea typeface="微软雅黑" panose="020B0503020204020204" pitchFamily="34" charset="-122"/>
                </a:rPr>
                <a:t>让您的每一次亮相都信心澎湃。</a:t>
              </a:r>
              <a:endParaRPr lang="en-US" altLang="zh-CN" sz="1050" dirty="0">
                <a:solidFill>
                  <a:prstClr val="black"/>
                </a:solidFill>
                <a:latin typeface="微软雅黑" panose="020B0503020204020204" pitchFamily="34" charset="-122"/>
                <a:ea typeface="微软雅黑" panose="020B0503020204020204" pitchFamily="34" charset="-122"/>
              </a:endParaRPr>
            </a:p>
          </p:txBody>
        </p:sp>
      </p:grpSp>
      <p:grpSp>
        <p:nvGrpSpPr>
          <p:cNvPr id="45075" name="组合 35"/>
          <p:cNvGrpSpPr>
            <a:grpSpLocks/>
          </p:cNvGrpSpPr>
          <p:nvPr/>
        </p:nvGrpSpPr>
        <p:grpSpPr bwMode="auto">
          <a:xfrm>
            <a:off x="8350250" y="4075113"/>
            <a:ext cx="2533650" cy="1276350"/>
            <a:chOff x="8349493" y="4075506"/>
            <a:chExt cx="2534095" cy="1275664"/>
          </a:xfrm>
        </p:grpSpPr>
        <p:sp>
          <p:nvSpPr>
            <p:cNvPr id="45076" name="矩形 1"/>
            <p:cNvSpPr>
              <a:spLocks noChangeArrowheads="1"/>
            </p:cNvSpPr>
            <p:nvPr/>
          </p:nvSpPr>
          <p:spPr bwMode="auto">
            <a:xfrm>
              <a:off x="8349493" y="4075506"/>
              <a:ext cx="1691510" cy="37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lnSpc>
                  <a:spcPct val="150000"/>
                </a:lnSpc>
              </a:pPr>
              <a:r>
                <a:rPr lang="zh-CN" altLang="en-US" sz="1400" b="1">
                  <a:solidFill>
                    <a:srgbClr val="595959"/>
                  </a:solidFill>
                  <a:latin typeface="微软雅黑" panose="020B0503020204020204" pitchFamily="34" charset="-122"/>
                  <a:ea typeface="微软雅黑" panose="020B0503020204020204" pitchFamily="34" charset="-122"/>
                </a:rPr>
                <a:t>点击此处添加文本</a:t>
              </a:r>
              <a:endParaRPr lang="zh-CN" altLang="zh-CN" sz="1400" b="1">
                <a:solidFill>
                  <a:srgbClr val="595959"/>
                </a:solidFill>
                <a:latin typeface="微软雅黑" panose="020B0503020204020204" pitchFamily="34" charset="-122"/>
                <a:ea typeface="微软雅黑" panose="020B0503020204020204" pitchFamily="34" charset="-122"/>
              </a:endParaRPr>
            </a:p>
          </p:txBody>
        </p:sp>
        <p:sp>
          <p:nvSpPr>
            <p:cNvPr id="39" name="矩形 38"/>
            <p:cNvSpPr/>
            <p:nvPr/>
          </p:nvSpPr>
          <p:spPr>
            <a:xfrm>
              <a:off x="8400302" y="4451541"/>
              <a:ext cx="2483286" cy="899629"/>
            </a:xfrm>
            <a:prstGeom prst="rect">
              <a:avLst/>
            </a:prstGeom>
          </p:spPr>
          <p:txBody>
            <a:bodyPr>
              <a:spAutoFit/>
            </a:bodyPr>
            <a:lstStyle/>
            <a:p>
              <a:pPr eaLnBrk="1" fontAlgn="auto" hangingPunct="1">
                <a:spcBef>
                  <a:spcPts val="0"/>
                </a:spcBef>
                <a:spcAft>
                  <a:spcPts val="0"/>
                </a:spcAft>
                <a:defRPr/>
              </a:pPr>
              <a:r>
                <a:rPr lang="zh-CN" altLang="en-US" sz="1050" dirty="0" smtClean="0">
                  <a:solidFill>
                    <a:prstClr val="black"/>
                  </a:solidFill>
                  <a:latin typeface="微软雅黑" panose="020B0503020204020204" pitchFamily="34" charset="-122"/>
                  <a:ea typeface="微软雅黑" panose="020B0503020204020204" pitchFamily="34" charset="-122"/>
                </a:rPr>
                <a:t>锐旗设计致力于</a:t>
              </a:r>
              <a:r>
                <a:rPr lang="zh-CN" altLang="en-US" sz="1050" dirty="0">
                  <a:solidFill>
                    <a:prstClr val="black"/>
                  </a:solidFill>
                  <a:latin typeface="微软雅黑" panose="020B0503020204020204" pitchFamily="34" charset="-122"/>
                  <a:ea typeface="微软雅黑" panose="020B0503020204020204" pitchFamily="34" charset="-122"/>
                </a:rPr>
                <a:t>专业</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模板的发布，课件及汇报</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的美化，并为您提供专业的</a:t>
              </a:r>
              <a:r>
                <a:rPr lang="en-US" altLang="zh-CN" sz="1050" dirty="0">
                  <a:solidFill>
                    <a:prstClr val="black"/>
                  </a:solidFill>
                  <a:latin typeface="微软雅黑" panose="020B0503020204020204" pitchFamily="34" charset="-122"/>
                  <a:ea typeface="微软雅黑" panose="020B0503020204020204" pitchFamily="34" charset="-122"/>
                </a:rPr>
                <a:t>PPT</a:t>
              </a:r>
              <a:r>
                <a:rPr lang="zh-CN" altLang="en-US" sz="1050" dirty="0">
                  <a:solidFill>
                    <a:prstClr val="black"/>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050" dirty="0">
                  <a:solidFill>
                    <a:prstClr val="black"/>
                  </a:solidFill>
                  <a:latin typeface="微软雅黑" panose="020B0503020204020204" pitchFamily="34" charset="-122"/>
                  <a:ea typeface="微软雅黑" panose="020B0503020204020204" pitchFamily="34" charset="-122"/>
                </a:rPr>
                <a:t>,</a:t>
              </a:r>
              <a:r>
                <a:rPr lang="zh-CN" altLang="en-US" sz="1050" dirty="0">
                  <a:solidFill>
                    <a:prstClr val="black"/>
                  </a:solidFill>
                  <a:latin typeface="微软雅黑" panose="020B0503020204020204" pitchFamily="34" charset="-122"/>
                  <a:ea typeface="微软雅黑" panose="020B0503020204020204" pitchFamily="34" charset="-122"/>
                </a:rPr>
                <a:t>让您的每一次亮相都信心澎湃。</a:t>
              </a:r>
              <a:endParaRPr lang="en-US" altLang="zh-CN" sz="1050" dirty="0">
                <a:solidFill>
                  <a:prstClr val="black"/>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6082"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4" name="组合 40"/>
          <p:cNvGrpSpPr>
            <a:grpSpLocks/>
          </p:cNvGrpSpPr>
          <p:nvPr/>
        </p:nvGrpSpPr>
        <p:grpSpPr bwMode="auto">
          <a:xfrm>
            <a:off x="357188" y="776288"/>
            <a:ext cx="4298950" cy="711200"/>
            <a:chOff x="508044" y="767587"/>
            <a:chExt cx="4299626" cy="710880"/>
          </a:xfrm>
        </p:grpSpPr>
        <p:pic>
          <p:nvPicPr>
            <p:cNvPr id="46112" name="图片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13"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46085" name="图片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任意多边形 27"/>
          <p:cNvSpPr/>
          <p:nvPr/>
        </p:nvSpPr>
        <p:spPr>
          <a:xfrm rot="16200000">
            <a:off x="6633369" y="2885282"/>
            <a:ext cx="631825" cy="58737"/>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cap="flat" cmpd="sng" algn="ctr">
            <a:solidFill>
              <a:schemeClr val="tx1"/>
            </a:solidFill>
            <a:prstDash val="sysDash"/>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mn-lt"/>
              <a:ea typeface="+mn-ea"/>
            </a:endParaRPr>
          </a:p>
        </p:txBody>
      </p:sp>
      <p:sp>
        <p:nvSpPr>
          <p:cNvPr id="29" name="Freeform 5"/>
          <p:cNvSpPr>
            <a:spLocks/>
          </p:cNvSpPr>
          <p:nvPr/>
        </p:nvSpPr>
        <p:spPr bwMode="auto">
          <a:xfrm>
            <a:off x="4008438" y="2252663"/>
            <a:ext cx="3795712" cy="4356100"/>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tx1">
              <a:lumMod val="85000"/>
              <a:lumOff val="15000"/>
            </a:schemeClr>
          </a:solidFill>
          <a:ln>
            <a:noFill/>
          </a:ln>
          <a:extLst/>
        </p:spPr>
        <p:txBody>
          <a:bodyPr/>
          <a:lstStyle/>
          <a:p>
            <a:pPr eaLnBrk="1" fontAlgn="auto" hangingPunct="1">
              <a:spcBef>
                <a:spcPts val="0"/>
              </a:spcBef>
              <a:spcAft>
                <a:spcPts val="0"/>
              </a:spcAft>
              <a:defRPr/>
            </a:pPr>
            <a:endParaRPr lang="zh-CN" altLang="en-US" kern="0">
              <a:solidFill>
                <a:prstClr val="black"/>
              </a:solidFill>
              <a:latin typeface="+mn-lt"/>
              <a:ea typeface="+mn-ea"/>
            </a:endParaRPr>
          </a:p>
        </p:txBody>
      </p:sp>
      <p:sp>
        <p:nvSpPr>
          <p:cNvPr id="30" name="Freeform 7"/>
          <p:cNvSpPr>
            <a:spLocks/>
          </p:cNvSpPr>
          <p:nvPr/>
        </p:nvSpPr>
        <p:spPr bwMode="auto">
          <a:xfrm>
            <a:off x="5705475" y="1625600"/>
            <a:ext cx="522288" cy="566738"/>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C00000"/>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1" name="Freeform 8"/>
          <p:cNvSpPr>
            <a:spLocks/>
          </p:cNvSpPr>
          <p:nvPr/>
        </p:nvSpPr>
        <p:spPr bwMode="auto">
          <a:xfrm>
            <a:off x="7561263" y="2708275"/>
            <a:ext cx="519112" cy="561975"/>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chemeClr val="bg1">
              <a:lumMod val="65000"/>
            </a:schemeClr>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2" name="Freeform 9"/>
          <p:cNvSpPr>
            <a:spLocks/>
          </p:cNvSpPr>
          <p:nvPr/>
        </p:nvSpPr>
        <p:spPr bwMode="auto">
          <a:xfrm>
            <a:off x="7237413" y="4640263"/>
            <a:ext cx="523875" cy="565150"/>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chemeClr val="bg1">
              <a:lumMod val="65000"/>
            </a:schemeClr>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3" name="Freeform 10"/>
          <p:cNvSpPr>
            <a:spLocks/>
          </p:cNvSpPr>
          <p:nvPr/>
        </p:nvSpPr>
        <p:spPr bwMode="auto">
          <a:xfrm>
            <a:off x="4872038" y="2508250"/>
            <a:ext cx="520700" cy="565150"/>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chemeClr val="tx1">
              <a:lumMod val="75000"/>
              <a:lumOff val="25000"/>
            </a:schemeClr>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4" name="Freeform 11"/>
          <p:cNvSpPr>
            <a:spLocks/>
          </p:cNvSpPr>
          <p:nvPr/>
        </p:nvSpPr>
        <p:spPr bwMode="auto">
          <a:xfrm>
            <a:off x="3719513" y="4489450"/>
            <a:ext cx="520700" cy="561975"/>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C00000"/>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5" name="Freeform 13"/>
          <p:cNvSpPr>
            <a:spLocks/>
          </p:cNvSpPr>
          <p:nvPr/>
        </p:nvSpPr>
        <p:spPr bwMode="auto">
          <a:xfrm>
            <a:off x="6550025" y="5392738"/>
            <a:ext cx="290513" cy="314325"/>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FC000"/>
          </a:solidFill>
          <a:ln>
            <a:noFill/>
          </a:ln>
          <a:extLst/>
        </p:spPr>
        <p:txBody>
          <a:bodyPr/>
          <a:lstStyle/>
          <a:p>
            <a:pPr eaLnBrk="1" fontAlgn="auto" hangingPunct="1">
              <a:spcBef>
                <a:spcPts val="0"/>
              </a:spcBef>
              <a:spcAft>
                <a:spcPts val="0"/>
              </a:spcAft>
              <a:defRPr/>
            </a:pPr>
            <a:endParaRPr lang="zh-CN" altLang="en-US" sz="1600" kern="0" dirty="0">
              <a:solidFill>
                <a:prstClr val="black"/>
              </a:solidFill>
              <a:latin typeface="+mn-lt"/>
              <a:ea typeface="+mn-ea"/>
            </a:endParaRPr>
          </a:p>
        </p:txBody>
      </p:sp>
      <p:sp>
        <p:nvSpPr>
          <p:cNvPr id="36" name="Freeform 14"/>
          <p:cNvSpPr>
            <a:spLocks/>
          </p:cNvSpPr>
          <p:nvPr/>
        </p:nvSpPr>
        <p:spPr bwMode="auto">
          <a:xfrm>
            <a:off x="4589463" y="3490913"/>
            <a:ext cx="285750" cy="314325"/>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rgbClr val="C00000"/>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8" name="Freeform 15"/>
          <p:cNvSpPr>
            <a:spLocks/>
          </p:cNvSpPr>
          <p:nvPr/>
        </p:nvSpPr>
        <p:spPr bwMode="auto">
          <a:xfrm>
            <a:off x="5565775" y="3014663"/>
            <a:ext cx="287338" cy="309562"/>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7E7E7D"/>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39" name="Freeform 16"/>
          <p:cNvSpPr>
            <a:spLocks/>
          </p:cNvSpPr>
          <p:nvPr/>
        </p:nvSpPr>
        <p:spPr bwMode="auto">
          <a:xfrm>
            <a:off x="6143625" y="4630738"/>
            <a:ext cx="287338" cy="309562"/>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7E7E7D"/>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2" name="Freeform 17"/>
          <p:cNvSpPr>
            <a:spLocks/>
          </p:cNvSpPr>
          <p:nvPr/>
        </p:nvSpPr>
        <p:spPr bwMode="auto">
          <a:xfrm>
            <a:off x="4432300" y="4337050"/>
            <a:ext cx="285750" cy="314325"/>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chemeClr val="bg1">
              <a:lumMod val="50000"/>
            </a:schemeClr>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3" name="Freeform 18"/>
          <p:cNvSpPr>
            <a:spLocks/>
          </p:cNvSpPr>
          <p:nvPr/>
        </p:nvSpPr>
        <p:spPr bwMode="auto">
          <a:xfrm>
            <a:off x="7162800" y="3614738"/>
            <a:ext cx="290513" cy="312737"/>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C00000"/>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4" name="Freeform 19"/>
          <p:cNvSpPr>
            <a:spLocks/>
          </p:cNvSpPr>
          <p:nvPr/>
        </p:nvSpPr>
        <p:spPr bwMode="auto">
          <a:xfrm>
            <a:off x="5187950" y="4941888"/>
            <a:ext cx="287338" cy="314325"/>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C00000"/>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5" name="Freeform 20"/>
          <p:cNvSpPr>
            <a:spLocks/>
          </p:cNvSpPr>
          <p:nvPr/>
        </p:nvSpPr>
        <p:spPr bwMode="auto">
          <a:xfrm>
            <a:off x="6013450" y="3694113"/>
            <a:ext cx="287338" cy="311150"/>
          </a:xfrm>
          <a:custGeom>
            <a:avLst/>
            <a:gdLst>
              <a:gd name="T0" fmla="*/ 72 w 142"/>
              <a:gd name="T1" fmla="*/ 0 h 165"/>
              <a:gd name="T2" fmla="*/ 108 w 142"/>
              <a:gd name="T3" fmla="*/ 21 h 165"/>
              <a:gd name="T4" fmla="*/ 142 w 142"/>
              <a:gd name="T5" fmla="*/ 41 h 165"/>
              <a:gd name="T6" fmla="*/ 142 w 142"/>
              <a:gd name="T7" fmla="*/ 83 h 165"/>
              <a:gd name="T8" fmla="*/ 142 w 142"/>
              <a:gd name="T9" fmla="*/ 124 h 165"/>
              <a:gd name="T10" fmla="*/ 108 w 142"/>
              <a:gd name="T11" fmla="*/ 144 h 165"/>
              <a:gd name="T12" fmla="*/ 72 w 142"/>
              <a:gd name="T13" fmla="*/ 165 h 165"/>
              <a:gd name="T14" fmla="*/ 36 w 142"/>
              <a:gd name="T15" fmla="*/ 144 h 165"/>
              <a:gd name="T16" fmla="*/ 0 w 142"/>
              <a:gd name="T17" fmla="*/ 124 h 165"/>
              <a:gd name="T18" fmla="*/ 0 w 142"/>
              <a:gd name="T19" fmla="*/ 83 h 165"/>
              <a:gd name="T20" fmla="*/ 0 w 142"/>
              <a:gd name="T21" fmla="*/ 41 h 165"/>
              <a:gd name="T22" fmla="*/ 36 w 142"/>
              <a:gd name="T23" fmla="*/ 21 h 165"/>
              <a:gd name="T24" fmla="*/ 72 w 142"/>
              <a:gd name="T25" fmla="*/ 0 h 165"/>
              <a:gd name="T26" fmla="*/ 72 w 142"/>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lnTo>
                  <a:pt x="72" y="0"/>
                </a:lnTo>
                <a:close/>
              </a:path>
            </a:pathLst>
          </a:custGeom>
          <a:solidFill>
            <a:srgbClr val="EBAC07"/>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6" name="Freeform 6"/>
          <p:cNvSpPr>
            <a:spLocks/>
          </p:cNvSpPr>
          <p:nvPr/>
        </p:nvSpPr>
        <p:spPr bwMode="auto">
          <a:xfrm>
            <a:off x="4833938" y="1708150"/>
            <a:ext cx="517525" cy="565150"/>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EBAC07"/>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7" name="Freeform 12"/>
          <p:cNvSpPr>
            <a:spLocks/>
          </p:cNvSpPr>
          <p:nvPr/>
        </p:nvSpPr>
        <p:spPr bwMode="auto">
          <a:xfrm>
            <a:off x="6659563" y="2927350"/>
            <a:ext cx="520700" cy="561975"/>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C00000"/>
          </a:solidFill>
          <a:ln>
            <a:noFill/>
          </a:ln>
          <a:extLst/>
        </p:spPr>
        <p:txBody>
          <a:bodyPr/>
          <a:lstStyle/>
          <a:p>
            <a:pPr eaLnBrk="1" fontAlgn="auto" hangingPunct="1">
              <a:spcBef>
                <a:spcPts val="0"/>
              </a:spcBef>
              <a:spcAft>
                <a:spcPts val="0"/>
              </a:spcAft>
              <a:defRPr/>
            </a:pPr>
            <a:endParaRPr lang="zh-CN" altLang="en-US" sz="1600" kern="0">
              <a:solidFill>
                <a:prstClr val="black"/>
              </a:solidFill>
              <a:latin typeface="+mn-lt"/>
              <a:ea typeface="+mn-ea"/>
            </a:endParaRPr>
          </a:p>
        </p:txBody>
      </p:sp>
      <p:sp>
        <p:nvSpPr>
          <p:cNvPr id="48" name="TextBox 8"/>
          <p:cNvSpPr txBox="1"/>
          <p:nvPr/>
        </p:nvSpPr>
        <p:spPr bwMode="auto">
          <a:xfrm>
            <a:off x="2033588" y="4583113"/>
            <a:ext cx="1160462" cy="339725"/>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itchFamily="34" charset="-122"/>
                <a:ea typeface="微软雅黑" pitchFamily="34" charset="-122"/>
                <a:cs typeface="Arial" pitchFamily="34" charset="0"/>
              </a:defRPr>
            </a:lvl1pPr>
          </a:lstStyle>
          <a:p>
            <a:pPr eaLnBrk="1" hangingPunct="1">
              <a:defRPr/>
            </a:pPr>
            <a:r>
              <a:rPr lang="zh-CN" altLang="en-US" kern="0" dirty="0">
                <a:solidFill>
                  <a:srgbClr val="C00000"/>
                </a:solidFill>
              </a:rPr>
              <a:t>添加标题</a:t>
            </a:r>
          </a:p>
        </p:txBody>
      </p:sp>
      <p:sp>
        <p:nvSpPr>
          <p:cNvPr id="49" name="TextBox 9"/>
          <p:cNvSpPr txBox="1"/>
          <p:nvPr/>
        </p:nvSpPr>
        <p:spPr bwMode="auto">
          <a:xfrm>
            <a:off x="8485188" y="2822575"/>
            <a:ext cx="1158875" cy="338138"/>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itchFamily="34" charset="-122"/>
                <a:ea typeface="微软雅黑" pitchFamily="34" charset="-122"/>
                <a:cs typeface="Arial" pitchFamily="34" charset="0"/>
              </a:defRPr>
            </a:lvl1pPr>
          </a:lstStyle>
          <a:p>
            <a:pPr eaLnBrk="1" hangingPunct="1">
              <a:defRPr/>
            </a:pPr>
            <a:r>
              <a:rPr lang="zh-CN" altLang="en-US" kern="0" dirty="0">
                <a:solidFill>
                  <a:schemeClr val="tx1"/>
                </a:solidFill>
              </a:rPr>
              <a:t>添加标题</a:t>
            </a:r>
          </a:p>
        </p:txBody>
      </p:sp>
      <p:sp>
        <p:nvSpPr>
          <p:cNvPr id="50" name="TextBox 10"/>
          <p:cNvSpPr txBox="1"/>
          <p:nvPr/>
        </p:nvSpPr>
        <p:spPr bwMode="auto">
          <a:xfrm>
            <a:off x="8186738" y="4779963"/>
            <a:ext cx="1158875" cy="338137"/>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itchFamily="34" charset="-122"/>
                <a:ea typeface="微软雅黑" pitchFamily="34" charset="-122"/>
                <a:cs typeface="Arial" pitchFamily="34" charset="0"/>
              </a:defRPr>
            </a:lvl1pPr>
          </a:lstStyle>
          <a:p>
            <a:pPr eaLnBrk="1" hangingPunct="1">
              <a:defRPr/>
            </a:pPr>
            <a:r>
              <a:rPr lang="zh-CN" altLang="en-US" kern="0" dirty="0">
                <a:solidFill>
                  <a:srgbClr val="7E7E7D"/>
                </a:solidFill>
              </a:rPr>
              <a:t>添加标题</a:t>
            </a:r>
          </a:p>
        </p:txBody>
      </p:sp>
      <p:sp>
        <p:nvSpPr>
          <p:cNvPr id="51" name="TextBox 11"/>
          <p:cNvSpPr txBox="1"/>
          <p:nvPr/>
        </p:nvSpPr>
        <p:spPr bwMode="auto">
          <a:xfrm>
            <a:off x="1916113" y="2630488"/>
            <a:ext cx="1158875" cy="338137"/>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itchFamily="34" charset="-122"/>
                <a:ea typeface="微软雅黑" pitchFamily="34" charset="-122"/>
                <a:cs typeface="Arial" pitchFamily="34" charset="0"/>
              </a:defRPr>
            </a:lvl1pPr>
          </a:lstStyle>
          <a:p>
            <a:pPr eaLnBrk="1" hangingPunct="1">
              <a:defRPr/>
            </a:pPr>
            <a:r>
              <a:rPr lang="zh-CN" altLang="en-US" kern="0" dirty="0">
                <a:solidFill>
                  <a:schemeClr val="tx1"/>
                </a:solidFill>
              </a:rPr>
              <a:t>添加标题</a:t>
            </a:r>
          </a:p>
        </p:txBody>
      </p:sp>
      <p:sp>
        <p:nvSpPr>
          <p:cNvPr id="52" name="TextBox 12"/>
          <p:cNvSpPr txBox="1"/>
          <p:nvPr/>
        </p:nvSpPr>
        <p:spPr bwMode="auto">
          <a:xfrm>
            <a:off x="6346825" y="2184400"/>
            <a:ext cx="1158875" cy="339725"/>
          </a:xfrm>
          <a:prstGeom prst="rect">
            <a:avLst/>
          </a:prstGeom>
          <a:noFill/>
        </p:spPr>
        <p:txBody>
          <a:bodyPr wrap="none">
            <a:spAutoFit/>
          </a:bodyPr>
          <a:lstStyle>
            <a:defPPr>
              <a:defRPr lang="zh-CN"/>
            </a:defPPr>
            <a:lvl1pPr algn="ctr" fontAlgn="auto">
              <a:spcBef>
                <a:spcPts val="0"/>
              </a:spcBef>
              <a:spcAft>
                <a:spcPts val="0"/>
              </a:spcAft>
              <a:defRPr sz="1600" spc="300">
                <a:solidFill>
                  <a:srgbClr val="3D9077"/>
                </a:solidFill>
                <a:latin typeface="微软雅黑" pitchFamily="34" charset="-122"/>
                <a:ea typeface="微软雅黑" pitchFamily="34" charset="-122"/>
                <a:cs typeface="Arial" pitchFamily="34" charset="0"/>
              </a:defRPr>
            </a:lvl1pPr>
          </a:lstStyle>
          <a:p>
            <a:pPr eaLnBrk="1" hangingPunct="1">
              <a:defRPr/>
            </a:pPr>
            <a:r>
              <a:rPr lang="zh-CN" altLang="en-US" kern="0" dirty="0">
                <a:solidFill>
                  <a:schemeClr val="tx1"/>
                </a:solidFill>
              </a:rPr>
              <a:t>添加标题</a:t>
            </a:r>
          </a:p>
        </p:txBody>
      </p:sp>
      <p:sp>
        <p:nvSpPr>
          <p:cNvPr id="53" name="任意多边形 2"/>
          <p:cNvSpPr/>
          <p:nvPr/>
        </p:nvSpPr>
        <p:spPr>
          <a:xfrm>
            <a:off x="8105775" y="2960688"/>
            <a:ext cx="460375" cy="0"/>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cap="flat" cmpd="sng" algn="ctr">
            <a:solidFill>
              <a:srgbClr val="373737"/>
            </a:solidFill>
            <a:prstDash val="sysDash"/>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mn-lt"/>
              <a:ea typeface="+mn-ea"/>
            </a:endParaRPr>
          </a:p>
        </p:txBody>
      </p:sp>
      <p:sp>
        <p:nvSpPr>
          <p:cNvPr id="54" name="任意多边形 53"/>
          <p:cNvSpPr/>
          <p:nvPr/>
        </p:nvSpPr>
        <p:spPr>
          <a:xfrm>
            <a:off x="7791450" y="4922838"/>
            <a:ext cx="460375" cy="0"/>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cap="flat" cmpd="sng" algn="ctr">
            <a:solidFill>
              <a:schemeClr val="bg1">
                <a:lumMod val="50000"/>
              </a:schemeClr>
            </a:solidFill>
            <a:prstDash val="sysDash"/>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mn-lt"/>
              <a:ea typeface="+mn-ea"/>
            </a:endParaRPr>
          </a:p>
        </p:txBody>
      </p:sp>
      <p:sp>
        <p:nvSpPr>
          <p:cNvPr id="55" name="任意多边形 54"/>
          <p:cNvSpPr/>
          <p:nvPr/>
        </p:nvSpPr>
        <p:spPr>
          <a:xfrm flipV="1">
            <a:off x="3186113" y="4714875"/>
            <a:ext cx="606425" cy="53975"/>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txBody>
          <a:bodyPr anchor="ctr"/>
          <a:lstStyle/>
          <a:p>
            <a:pPr algn="ctr" eaLnBrk="1" fontAlgn="auto" hangingPunct="1">
              <a:spcBef>
                <a:spcPts val="0"/>
              </a:spcBef>
              <a:spcAft>
                <a:spcPts val="0"/>
              </a:spcAft>
              <a:defRPr/>
            </a:pPr>
            <a:endParaRPr lang="zh-CN" altLang="en-US" kern="0">
              <a:solidFill>
                <a:prstClr val="white"/>
              </a:solidFill>
            </a:endParaRPr>
          </a:p>
        </p:txBody>
      </p:sp>
      <p:sp>
        <p:nvSpPr>
          <p:cNvPr id="56" name="任意多边形 55"/>
          <p:cNvSpPr/>
          <p:nvPr/>
        </p:nvSpPr>
        <p:spPr>
          <a:xfrm>
            <a:off x="2952750" y="2787650"/>
            <a:ext cx="1847850" cy="90488"/>
          </a:xfrm>
          <a:custGeom>
            <a:avLst/>
            <a:gdLst>
              <a:gd name="connsiteX0" fmla="*/ 0 w 361950"/>
              <a:gd name="connsiteY0" fmla="*/ 0 h 0"/>
              <a:gd name="connsiteX1" fmla="*/ 361950 w 361950"/>
              <a:gd name="connsiteY1" fmla="*/ 0 h 0"/>
            </a:gdLst>
            <a:ahLst/>
            <a:cxnLst>
              <a:cxn ang="0">
                <a:pos x="connsiteX0" y="connsiteY0"/>
              </a:cxn>
              <a:cxn ang="0">
                <a:pos x="connsiteX1" y="connsiteY1"/>
              </a:cxn>
            </a:cxnLst>
            <a:rect l="l" t="t" r="r" b="b"/>
            <a:pathLst>
              <a:path w="361950">
                <a:moveTo>
                  <a:pt x="0" y="0"/>
                </a:moveTo>
                <a:lnTo>
                  <a:pt x="361950" y="0"/>
                </a:lnTo>
              </a:path>
            </a:pathLst>
          </a:custGeom>
          <a:noFill/>
          <a:ln w="19050" cap="flat" cmpd="sng" algn="ctr">
            <a:solidFill>
              <a:srgbClr val="373737"/>
            </a:solidFill>
            <a:prstDash val="sysDash"/>
            <a:miter lim="800000"/>
          </a:ln>
          <a:effectLst/>
        </p:spPr>
        <p:txBody>
          <a:bodyPr anchor="ctr"/>
          <a:lstStyle/>
          <a:p>
            <a:pPr algn="ctr" eaLnBrk="1" fontAlgn="auto" hangingPunct="1">
              <a:spcBef>
                <a:spcPts val="0"/>
              </a:spcBef>
              <a:spcAft>
                <a:spcPts val="0"/>
              </a:spcAft>
              <a:defRPr/>
            </a:pPr>
            <a:endParaRPr lang="zh-CN" altLang="en-US" kern="0">
              <a:solidFill>
                <a:prstClr val="white"/>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9E9E9"/>
        </a:solidFill>
        <a:effectLst/>
      </p:bgPr>
    </p:bg>
    <p:spTree>
      <p:nvGrpSpPr>
        <p:cNvPr id="1" name=""/>
        <p:cNvGrpSpPr/>
        <p:nvPr/>
      </p:nvGrpSpPr>
      <p:grpSpPr>
        <a:xfrm>
          <a:off x="0" y="0"/>
          <a:ext cx="0" cy="0"/>
          <a:chOff x="0" y="0"/>
          <a:chExt cx="0" cy="0"/>
        </a:xfrm>
      </p:grpSpPr>
      <p:grpSp>
        <p:nvGrpSpPr>
          <p:cNvPr id="47106" name="组合 31"/>
          <p:cNvGrpSpPr>
            <a:grpSpLocks/>
          </p:cNvGrpSpPr>
          <p:nvPr/>
        </p:nvGrpSpPr>
        <p:grpSpPr bwMode="auto">
          <a:xfrm>
            <a:off x="708025" y="511175"/>
            <a:ext cx="2492375" cy="793750"/>
            <a:chOff x="708282" y="511071"/>
            <a:chExt cx="2492896" cy="793291"/>
          </a:xfrm>
        </p:grpSpPr>
        <p:sp>
          <p:nvSpPr>
            <p:cNvPr id="36" name="矩形 35"/>
            <p:cNvSpPr/>
            <p:nvPr/>
          </p:nvSpPr>
          <p:spPr>
            <a:xfrm>
              <a:off x="708282" y="511071"/>
              <a:ext cx="2251546" cy="548957"/>
            </a:xfrm>
            <a:prstGeom prst="rect">
              <a:avLst/>
            </a:prstGeom>
            <a:solidFill>
              <a:srgbClr val="242D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7" name="直角三角形 36"/>
            <p:cNvSpPr/>
            <p:nvPr/>
          </p:nvSpPr>
          <p:spPr>
            <a:xfrm rot="10800000">
              <a:off x="708282" y="1060028"/>
              <a:ext cx="244526" cy="244334"/>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7120" name="文本框 37"/>
            <p:cNvSpPr txBox="1">
              <a:spLocks noChangeArrowheads="1"/>
            </p:cNvSpPr>
            <p:nvPr/>
          </p:nvSpPr>
          <p:spPr bwMode="auto">
            <a:xfrm>
              <a:off x="749302" y="616134"/>
              <a:ext cx="2451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600" b="1">
                  <a:solidFill>
                    <a:srgbClr val="FFFFFF"/>
                  </a:solidFill>
                  <a:latin typeface="微软雅黑" panose="020B0503020204020204" pitchFamily="34" charset="-122"/>
                  <a:ea typeface="微软雅黑" panose="020B0503020204020204" pitchFamily="34" charset="-122"/>
                </a:rPr>
                <a:t>Peter_ppt</a:t>
              </a:r>
              <a:r>
                <a:rPr lang="zh-CN" altLang="en-US" sz="1600" b="1">
                  <a:solidFill>
                    <a:srgbClr val="FFFFFF"/>
                  </a:solidFill>
                  <a:latin typeface="微软雅黑" panose="020B0503020204020204" pitchFamily="34" charset="-122"/>
                  <a:ea typeface="微软雅黑" panose="020B0503020204020204" pitchFamily="34" charset="-122"/>
                </a:rPr>
                <a:t>设计工作室</a:t>
              </a:r>
            </a:p>
          </p:txBody>
        </p:sp>
      </p:grpSp>
      <p:pic>
        <p:nvPicPr>
          <p:cNvPr id="47107"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bwMode="auto">
          <a:xfrm>
            <a:off x="917575" y="5237163"/>
            <a:ext cx="3073400" cy="1601787"/>
          </a:xfrm>
          <a:prstGeom prst="rect">
            <a:avLst/>
          </a:prstGeom>
          <a:solidFill>
            <a:srgbClr val="C00000"/>
          </a:solidFill>
          <a:ln w="25400" cap="flat" cmpd="sng" algn="ctr">
            <a:noFill/>
            <a:prstDash val="solid"/>
          </a:ln>
          <a:effectLst>
            <a:outerShdw blurRad="50800" dist="254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itchFamily="34" charset="-122"/>
              <a:ea typeface="微软雅黑" pitchFamily="34" charset="-122"/>
            </a:endParaRPr>
          </a:p>
        </p:txBody>
      </p:sp>
      <p:sp>
        <p:nvSpPr>
          <p:cNvPr id="14" name="矩形 13"/>
          <p:cNvSpPr/>
          <p:nvPr/>
        </p:nvSpPr>
        <p:spPr bwMode="auto">
          <a:xfrm>
            <a:off x="4505325" y="5237163"/>
            <a:ext cx="3074988" cy="1601787"/>
          </a:xfrm>
          <a:prstGeom prst="rect">
            <a:avLst/>
          </a:prstGeom>
          <a:solidFill>
            <a:srgbClr val="FF0000"/>
          </a:solidFill>
          <a:ln w="25400" cap="flat" cmpd="sng" algn="ctr">
            <a:noFill/>
            <a:prstDash val="solid"/>
          </a:ln>
          <a:effectLst>
            <a:outerShdw blurRad="50800" dist="25400" dir="2700000" algn="tl" rotWithShape="0">
              <a:prstClr val="black">
                <a:alpha val="40000"/>
              </a:prst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itchFamily="34" charset="-122"/>
              <a:ea typeface="微软雅黑" pitchFamily="34" charset="-122"/>
            </a:endParaRPr>
          </a:p>
        </p:txBody>
      </p:sp>
      <p:sp>
        <p:nvSpPr>
          <p:cNvPr id="15" name="矩形 14"/>
          <p:cNvSpPr/>
          <p:nvPr/>
        </p:nvSpPr>
        <p:spPr bwMode="auto">
          <a:xfrm>
            <a:off x="8094663" y="5237163"/>
            <a:ext cx="3074987" cy="1601787"/>
          </a:xfrm>
          <a:prstGeom prst="rect">
            <a:avLst/>
          </a:prstGeom>
          <a:solidFill>
            <a:schemeClr val="bg1">
              <a:lumMod val="65000"/>
            </a:schemeClr>
          </a:solidFill>
          <a:ln w="25400" cap="flat" cmpd="sng" algn="ctr">
            <a:noFill/>
            <a:prstDash val="solid"/>
          </a:ln>
          <a:effectLst>
            <a:outerShdw blurRad="76200" dir="18900000" sy="23000" kx="-1200000" algn="bl" rotWithShape="0">
              <a:sysClr val="window" lastClr="FFFFFF">
                <a:lumMod val="50000"/>
                <a:alpha val="20000"/>
              </a:sysClr>
            </a:outerShdw>
          </a:effectLst>
        </p:spPr>
        <p:txBody>
          <a:bodyPr anchor="ctr"/>
          <a:lstStyle/>
          <a:p>
            <a:pPr algn="ctr" eaLnBrk="1" fontAlgn="auto" hangingPunct="1">
              <a:spcBef>
                <a:spcPts val="0"/>
              </a:spcBef>
              <a:spcAft>
                <a:spcPts val="0"/>
              </a:spcAft>
              <a:defRPr/>
            </a:pPr>
            <a:endParaRPr lang="zh-CN" altLang="en-US" kern="0">
              <a:solidFill>
                <a:sysClr val="window" lastClr="FFFFFF"/>
              </a:solidFill>
              <a:latin typeface="微软雅黑" pitchFamily="34" charset="-122"/>
              <a:ea typeface="微软雅黑" pitchFamily="34" charset="-122"/>
            </a:endParaRPr>
          </a:p>
        </p:txBody>
      </p:sp>
      <p:sp>
        <p:nvSpPr>
          <p:cNvPr id="47111" name="矩形 1"/>
          <p:cNvSpPr>
            <a:spLocks noChangeArrowheads="1"/>
          </p:cNvSpPr>
          <p:nvPr/>
        </p:nvSpPr>
        <p:spPr bwMode="auto">
          <a:xfrm>
            <a:off x="2003425" y="5278438"/>
            <a:ext cx="19399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200" dirty="0">
                <a:solidFill>
                  <a:srgbClr val="FFFFFF"/>
                </a:solidFill>
                <a:latin typeface="微软雅黑" panose="020B0503020204020204" pitchFamily="34" charset="-122"/>
                <a:ea typeface="微软雅黑" panose="020B0503020204020204" pitchFamily="34" charset="-122"/>
              </a:rPr>
              <a:t>专业</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让您的每一次亮相都信心澎湃。</a:t>
            </a:r>
          </a:p>
        </p:txBody>
      </p:sp>
      <p:sp>
        <p:nvSpPr>
          <p:cNvPr id="47112" name="矩形 1"/>
          <p:cNvSpPr>
            <a:spLocks noChangeArrowheads="1"/>
          </p:cNvSpPr>
          <p:nvPr/>
        </p:nvSpPr>
        <p:spPr bwMode="auto">
          <a:xfrm>
            <a:off x="5567363" y="5265738"/>
            <a:ext cx="19891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200" dirty="0">
                <a:solidFill>
                  <a:srgbClr val="FFFFFF"/>
                </a:solidFill>
                <a:latin typeface="微软雅黑" panose="020B0503020204020204" pitchFamily="34" charset="-122"/>
                <a:ea typeface="微软雅黑" panose="020B0503020204020204" pitchFamily="34" charset="-122"/>
              </a:rPr>
              <a:t>专业</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让您的每一次亮相都信心澎湃。</a:t>
            </a:r>
          </a:p>
        </p:txBody>
      </p:sp>
      <p:sp>
        <p:nvSpPr>
          <p:cNvPr id="47113" name="矩形 1"/>
          <p:cNvSpPr>
            <a:spLocks noChangeArrowheads="1"/>
          </p:cNvSpPr>
          <p:nvPr/>
        </p:nvSpPr>
        <p:spPr bwMode="auto">
          <a:xfrm>
            <a:off x="9182100" y="5273675"/>
            <a:ext cx="19986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200" dirty="0">
                <a:solidFill>
                  <a:srgbClr val="FFFFFF"/>
                </a:solidFill>
                <a:latin typeface="微软雅黑" panose="020B0503020204020204" pitchFamily="34" charset="-122"/>
                <a:ea typeface="微软雅黑" panose="020B0503020204020204" pitchFamily="34" charset="-122"/>
              </a:rPr>
              <a:t>专业</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让您的每一次亮相都信心澎湃。</a:t>
            </a:r>
          </a:p>
        </p:txBody>
      </p:sp>
      <p:sp>
        <p:nvSpPr>
          <p:cNvPr id="47114" name="矩形 9"/>
          <p:cNvSpPr>
            <a:spLocks noChangeArrowheads="1"/>
          </p:cNvSpPr>
          <p:nvPr/>
        </p:nvSpPr>
        <p:spPr bwMode="auto">
          <a:xfrm>
            <a:off x="7543800" y="723900"/>
            <a:ext cx="6096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FFFFFF"/>
                </a:solidFill>
                <a:latin typeface="造字工房悦黑体验版常规体"/>
                <a:ea typeface="造字工房悦黑体验版常规体"/>
                <a:cs typeface="造字工房悦黑体验版常规体"/>
              </a:rPr>
              <a:t>        意志倒下的时候</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生命也就不再屹立</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歪歪斜斜的身影</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又怎耐得</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秋叶萧瑟 晚来风急地</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垂下头颅</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只是为了让思想扬起</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你若有一个不屈的灵魂</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脚下，就会有一片坚实的土地</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无论走向何方</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都会有无数双眼睛跟随着你</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从别人那里</a:t>
            </a:r>
            <a:br>
              <a:rPr lang="zh-CN" altLang="en-US">
                <a:solidFill>
                  <a:srgbClr val="FFFFFF"/>
                </a:solidFill>
                <a:latin typeface="造字工房悦黑体验版常规体"/>
                <a:ea typeface="造字工房悦黑体验版常规体"/>
                <a:cs typeface="造字工房悦黑体验版常规体"/>
              </a:rPr>
            </a:br>
            <a:r>
              <a:rPr lang="zh-CN" altLang="en-US">
                <a:solidFill>
                  <a:srgbClr val="FFFFFF"/>
                </a:solidFill>
                <a:latin typeface="造字工房悦黑体验版常规体"/>
                <a:ea typeface="造字工房悦黑体验版常规体"/>
                <a:cs typeface="造字工房悦黑体验版常规体"/>
              </a:rPr>
              <a:t>　　我们认识了自己</a:t>
            </a:r>
          </a:p>
          <a:p>
            <a:pPr eaLnBrk="1" hangingPunct="1"/>
            <a:endParaRPr lang="zh-CN" altLang="en-US">
              <a:solidFill>
                <a:srgbClr val="FFFFFF"/>
              </a:solidFill>
              <a:latin typeface="造字工房悦黑体验版常规体"/>
              <a:ea typeface="造字工房悦黑体验版常规体"/>
              <a:cs typeface="造字工房悦黑体验版常规体"/>
            </a:endParaRPr>
          </a:p>
        </p:txBody>
      </p:sp>
      <p:pic>
        <p:nvPicPr>
          <p:cNvPr id="47115"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4725" y="5327650"/>
            <a:ext cx="88423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图片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8838" y="5365750"/>
            <a:ext cx="768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图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15300" y="5341938"/>
            <a:ext cx="8223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319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618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662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组合 40"/>
          <p:cNvGrpSpPr>
            <a:grpSpLocks/>
          </p:cNvGrpSpPr>
          <p:nvPr/>
        </p:nvGrpSpPr>
        <p:grpSpPr bwMode="auto">
          <a:xfrm>
            <a:off x="357188" y="776288"/>
            <a:ext cx="4298950" cy="711200"/>
            <a:chOff x="508044" y="767587"/>
            <a:chExt cx="4299626" cy="710880"/>
          </a:xfrm>
        </p:grpSpPr>
        <p:pic>
          <p:nvPicPr>
            <p:cNvPr id="26640"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26629"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02500" y="3284538"/>
            <a:ext cx="4475163" cy="305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a:grpSpLocks/>
          </p:cNvGrpSpPr>
          <p:nvPr/>
        </p:nvGrpSpPr>
        <p:grpSpPr bwMode="auto">
          <a:xfrm>
            <a:off x="3451225" y="2873375"/>
            <a:ext cx="3697288" cy="2463800"/>
            <a:chOff x="2906594" y="3676230"/>
            <a:chExt cx="3696362" cy="2464250"/>
          </a:xfrm>
        </p:grpSpPr>
        <p:sp>
          <p:nvSpPr>
            <p:cNvPr id="26638" name="文本框 34"/>
            <p:cNvSpPr>
              <a:spLocks noChangeArrowheads="1"/>
            </p:cNvSpPr>
            <p:nvPr/>
          </p:nvSpPr>
          <p:spPr bwMode="auto">
            <a:xfrm>
              <a:off x="2906594" y="3676230"/>
              <a:ext cx="3696362"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endPar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endParaRPr>
            </a:p>
            <a:p>
              <a:pPr eaLnBrk="1" hangingPunct="1"/>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endParaRPr lang="zh-CN" altLang="en-US" sz="1400" dirty="0">
                <a:solidFill>
                  <a:srgbClr val="000000"/>
                </a:solidFill>
                <a:latin typeface="楷体" panose="02010609060101010101" pitchFamily="49" charset="-122"/>
                <a:ea typeface="楷体" panose="02010609060101010101" pitchFamily="49" charset="-122"/>
                <a:sym typeface="微软雅黑" panose="020B0503020204020204" pitchFamily="34" charset="-122"/>
              </a:endParaRPr>
            </a:p>
          </p:txBody>
        </p:sp>
        <p:sp>
          <p:nvSpPr>
            <p:cNvPr id="26639" name="文本框 34"/>
            <p:cNvSpPr>
              <a:spLocks noChangeArrowheads="1"/>
            </p:cNvSpPr>
            <p:nvPr/>
          </p:nvSpPr>
          <p:spPr bwMode="auto">
            <a:xfrm>
              <a:off x="2906594" y="4755485"/>
              <a:ext cx="3696362"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endPar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endParaRPr>
            </a:p>
            <a:p>
              <a:pPr eaLnBrk="1" hangingPunct="1"/>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我们致力于专业</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模板发布</a:t>
              </a:r>
              <a:r>
                <a:rPr lang="en-US" altLang="zh-CN" sz="1400">
                  <a:solidFill>
                    <a:srgbClr val="000000"/>
                  </a:solidFill>
                  <a:latin typeface="楷体" panose="02010609060101010101" pitchFamily="49" charset="-122"/>
                  <a:ea typeface="楷体" panose="02010609060101010101" pitchFamily="49" charset="-122"/>
                  <a:sym typeface="微软雅黑" panose="020B0503020204020204" pitchFamily="34" charset="-122"/>
                </a:rPr>
                <a:t>PPT</a:t>
              </a:r>
              <a:r>
                <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rPr>
                <a:t>定制</a:t>
              </a:r>
            </a:p>
            <a:p>
              <a:pPr eaLnBrk="1" hangingPunct="1"/>
              <a:endParaRPr lang="zh-CN" altLang="en-US" sz="1400">
                <a:solidFill>
                  <a:srgbClr val="000000"/>
                </a:solidFill>
                <a:latin typeface="楷体" panose="02010609060101010101" pitchFamily="49" charset="-122"/>
                <a:ea typeface="楷体" panose="02010609060101010101" pitchFamily="49" charset="-122"/>
                <a:sym typeface="微软雅黑" panose="020B0503020204020204" pitchFamily="34" charset="-122"/>
              </a:endParaRPr>
            </a:p>
          </p:txBody>
        </p:sp>
      </p:grpSp>
      <p:grpSp>
        <p:nvGrpSpPr>
          <p:cNvPr id="13" name="组合 12"/>
          <p:cNvGrpSpPr>
            <a:grpSpLocks/>
          </p:cNvGrpSpPr>
          <p:nvPr/>
        </p:nvGrpSpPr>
        <p:grpSpPr bwMode="auto">
          <a:xfrm>
            <a:off x="357188" y="1446213"/>
            <a:ext cx="2566987" cy="3365500"/>
            <a:chOff x="-17146" y="947825"/>
            <a:chExt cx="2567262" cy="3365284"/>
          </a:xfrm>
        </p:grpSpPr>
        <p:grpSp>
          <p:nvGrpSpPr>
            <p:cNvPr id="26634" name="组合 13"/>
            <p:cNvGrpSpPr>
              <a:grpSpLocks/>
            </p:cNvGrpSpPr>
            <p:nvPr/>
          </p:nvGrpSpPr>
          <p:grpSpPr bwMode="auto">
            <a:xfrm>
              <a:off x="1919536" y="2147690"/>
              <a:ext cx="630580" cy="1199215"/>
              <a:chOff x="6069389" y="2459361"/>
              <a:chExt cx="630580" cy="1199215"/>
            </a:xfrm>
          </p:grpSpPr>
          <p:pic>
            <p:nvPicPr>
              <p:cNvPr id="26636" name="Picture 4" descr="印章 源底"/>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9389" y="2459361"/>
                <a:ext cx="630580" cy="1199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文本框 16"/>
              <p:cNvSpPr txBox="1">
                <a:spLocks noChangeArrowheads="1"/>
              </p:cNvSpPr>
              <p:nvPr/>
            </p:nvSpPr>
            <p:spPr bwMode="auto">
              <a:xfrm>
                <a:off x="6160205" y="2664216"/>
                <a:ext cx="2160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a:solidFill>
                      <a:schemeClr val="bg1"/>
                    </a:solidFill>
                    <a:latin typeface="楷体" panose="02010609060101010101" pitchFamily="49" charset="-122"/>
                    <a:ea typeface="楷体" panose="02010609060101010101" pitchFamily="49" charset="-122"/>
                  </a:rPr>
                  <a:t>内容</a:t>
                </a:r>
              </a:p>
            </p:txBody>
          </p:sp>
        </p:grpSp>
        <p:pic>
          <p:nvPicPr>
            <p:cNvPr id="26635" name="图片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146" y="947825"/>
              <a:ext cx="2243522" cy="336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33" name="图片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40813" y="211138"/>
            <a:ext cx="3151187"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500"/>
                            </p:stCondLst>
                            <p:childTnLst>
                              <p:par>
                                <p:cTn id="15" presetID="2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76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组合 40"/>
          <p:cNvGrpSpPr>
            <a:grpSpLocks/>
          </p:cNvGrpSpPr>
          <p:nvPr/>
        </p:nvGrpSpPr>
        <p:grpSpPr bwMode="auto">
          <a:xfrm>
            <a:off x="357188" y="776288"/>
            <a:ext cx="4298950" cy="711200"/>
            <a:chOff x="508044" y="767587"/>
            <a:chExt cx="4299626" cy="710880"/>
          </a:xfrm>
        </p:grpSpPr>
        <p:pic>
          <p:nvPicPr>
            <p:cNvPr id="2768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6"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27653"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58950" y="-12700"/>
            <a:ext cx="104330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a:grpSpLocks/>
          </p:cNvGrpSpPr>
          <p:nvPr/>
        </p:nvGrpSpPr>
        <p:grpSpPr bwMode="auto">
          <a:xfrm>
            <a:off x="4656138" y="1666875"/>
            <a:ext cx="2652712" cy="1008063"/>
            <a:chOff x="4770198" y="1268760"/>
            <a:chExt cx="2652242" cy="1008152"/>
          </a:xfrm>
        </p:grpSpPr>
        <p:pic>
          <p:nvPicPr>
            <p:cNvPr id="27683" name="图片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5592243" y="446715"/>
              <a:ext cx="1008152" cy="265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4" name="文本框 11"/>
            <p:cNvSpPr txBox="1">
              <a:spLocks noChangeArrowheads="1"/>
            </p:cNvSpPr>
            <p:nvPr/>
          </p:nvSpPr>
          <p:spPr bwMode="auto">
            <a:xfrm>
              <a:off x="5420769" y="1579093"/>
              <a:ext cx="1800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C00000"/>
                  </a:solidFill>
                  <a:latin typeface="微软雅黑" panose="020B0503020204020204" pitchFamily="34" charset="-122"/>
                  <a:ea typeface="微软雅黑" panose="020B0503020204020204" pitchFamily="34" charset="-122"/>
                </a:rPr>
                <a:t>添加标题</a:t>
              </a:r>
            </a:p>
          </p:txBody>
        </p:sp>
      </p:grpSp>
      <p:grpSp>
        <p:nvGrpSpPr>
          <p:cNvPr id="13" name="组合 12"/>
          <p:cNvGrpSpPr>
            <a:grpSpLocks/>
          </p:cNvGrpSpPr>
          <p:nvPr/>
        </p:nvGrpSpPr>
        <p:grpSpPr bwMode="auto">
          <a:xfrm>
            <a:off x="1949450" y="2932113"/>
            <a:ext cx="2016125" cy="652462"/>
            <a:chOff x="2063552" y="2600177"/>
            <a:chExt cx="2016224" cy="651817"/>
          </a:xfrm>
        </p:grpSpPr>
        <p:pic>
          <p:nvPicPr>
            <p:cNvPr id="27681" name="图片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63552" y="2600177"/>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文本框 14"/>
            <p:cNvSpPr txBox="1">
              <a:spLocks noChangeArrowheads="1"/>
            </p:cNvSpPr>
            <p:nvPr/>
          </p:nvSpPr>
          <p:spPr bwMode="auto">
            <a:xfrm>
              <a:off x="2647329" y="2726029"/>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标题一</a:t>
              </a:r>
            </a:p>
          </p:txBody>
        </p:sp>
      </p:grpSp>
      <p:grpSp>
        <p:nvGrpSpPr>
          <p:cNvPr id="16" name="组合 15"/>
          <p:cNvGrpSpPr>
            <a:grpSpLocks/>
          </p:cNvGrpSpPr>
          <p:nvPr/>
        </p:nvGrpSpPr>
        <p:grpSpPr bwMode="auto">
          <a:xfrm>
            <a:off x="4954588" y="2932113"/>
            <a:ext cx="2016125" cy="652462"/>
            <a:chOff x="5067835" y="2600177"/>
            <a:chExt cx="2016224" cy="651817"/>
          </a:xfrm>
        </p:grpSpPr>
        <p:pic>
          <p:nvPicPr>
            <p:cNvPr id="27679" name="图片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67835" y="2600177"/>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0" name="文本框 17"/>
            <p:cNvSpPr txBox="1">
              <a:spLocks noChangeArrowheads="1"/>
            </p:cNvSpPr>
            <p:nvPr/>
          </p:nvSpPr>
          <p:spPr bwMode="auto">
            <a:xfrm>
              <a:off x="5686100" y="2755253"/>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标题二</a:t>
              </a:r>
            </a:p>
          </p:txBody>
        </p:sp>
      </p:grpSp>
      <p:grpSp>
        <p:nvGrpSpPr>
          <p:cNvPr id="19" name="组合 18"/>
          <p:cNvGrpSpPr>
            <a:grpSpLocks/>
          </p:cNvGrpSpPr>
          <p:nvPr/>
        </p:nvGrpSpPr>
        <p:grpSpPr bwMode="auto">
          <a:xfrm>
            <a:off x="7958138" y="2932113"/>
            <a:ext cx="2016125" cy="652462"/>
            <a:chOff x="8072118" y="2600176"/>
            <a:chExt cx="2016224" cy="651817"/>
          </a:xfrm>
        </p:grpSpPr>
        <p:pic>
          <p:nvPicPr>
            <p:cNvPr id="27677" name="图片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72118" y="2600176"/>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8" name="文本框 20"/>
            <p:cNvSpPr txBox="1">
              <a:spLocks noChangeArrowheads="1"/>
            </p:cNvSpPr>
            <p:nvPr/>
          </p:nvSpPr>
          <p:spPr bwMode="auto">
            <a:xfrm>
              <a:off x="8688288" y="2726029"/>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标题三</a:t>
              </a:r>
            </a:p>
          </p:txBody>
        </p:sp>
      </p:grpSp>
      <p:grpSp>
        <p:nvGrpSpPr>
          <p:cNvPr id="22" name="组合 21"/>
          <p:cNvGrpSpPr>
            <a:grpSpLocks/>
          </p:cNvGrpSpPr>
          <p:nvPr/>
        </p:nvGrpSpPr>
        <p:grpSpPr bwMode="auto">
          <a:xfrm>
            <a:off x="1946275" y="4157663"/>
            <a:ext cx="2016125" cy="652462"/>
            <a:chOff x="2063552" y="2600177"/>
            <a:chExt cx="2016224" cy="651817"/>
          </a:xfrm>
        </p:grpSpPr>
        <p:pic>
          <p:nvPicPr>
            <p:cNvPr id="27675" name="图片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63552" y="2600177"/>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6" name="文本框 23"/>
            <p:cNvSpPr txBox="1">
              <a:spLocks noChangeArrowheads="1"/>
            </p:cNvSpPr>
            <p:nvPr/>
          </p:nvSpPr>
          <p:spPr bwMode="auto">
            <a:xfrm>
              <a:off x="2647329" y="2726029"/>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标题四</a:t>
              </a:r>
            </a:p>
          </p:txBody>
        </p:sp>
      </p:grpSp>
      <p:grpSp>
        <p:nvGrpSpPr>
          <p:cNvPr id="25" name="组合 24"/>
          <p:cNvGrpSpPr>
            <a:grpSpLocks/>
          </p:cNvGrpSpPr>
          <p:nvPr/>
        </p:nvGrpSpPr>
        <p:grpSpPr bwMode="auto">
          <a:xfrm>
            <a:off x="4949825" y="4157663"/>
            <a:ext cx="2016125" cy="652462"/>
            <a:chOff x="5067835" y="2600177"/>
            <a:chExt cx="2016224" cy="651817"/>
          </a:xfrm>
        </p:grpSpPr>
        <p:pic>
          <p:nvPicPr>
            <p:cNvPr id="27673" name="图片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67835" y="2600177"/>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文本框 26"/>
            <p:cNvSpPr txBox="1">
              <a:spLocks noChangeArrowheads="1"/>
            </p:cNvSpPr>
            <p:nvPr/>
          </p:nvSpPr>
          <p:spPr bwMode="auto">
            <a:xfrm>
              <a:off x="5686100" y="2755253"/>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标题五</a:t>
              </a:r>
            </a:p>
          </p:txBody>
        </p:sp>
      </p:grpSp>
      <p:grpSp>
        <p:nvGrpSpPr>
          <p:cNvPr id="28" name="组合 27"/>
          <p:cNvGrpSpPr>
            <a:grpSpLocks/>
          </p:cNvGrpSpPr>
          <p:nvPr/>
        </p:nvGrpSpPr>
        <p:grpSpPr bwMode="auto">
          <a:xfrm>
            <a:off x="7954963" y="4157663"/>
            <a:ext cx="2016125" cy="652462"/>
            <a:chOff x="8072118" y="2600176"/>
            <a:chExt cx="2016224" cy="651817"/>
          </a:xfrm>
        </p:grpSpPr>
        <p:pic>
          <p:nvPicPr>
            <p:cNvPr id="27671" name="图片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72118" y="2600176"/>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2" name="文本框 29"/>
            <p:cNvSpPr txBox="1">
              <a:spLocks noChangeArrowheads="1"/>
            </p:cNvSpPr>
            <p:nvPr/>
          </p:nvSpPr>
          <p:spPr bwMode="auto">
            <a:xfrm>
              <a:off x="8688288" y="2726029"/>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标题六</a:t>
              </a:r>
            </a:p>
          </p:txBody>
        </p:sp>
      </p:grpSp>
      <p:grpSp>
        <p:nvGrpSpPr>
          <p:cNvPr id="31" name="组合 30"/>
          <p:cNvGrpSpPr>
            <a:grpSpLocks/>
          </p:cNvGrpSpPr>
          <p:nvPr/>
        </p:nvGrpSpPr>
        <p:grpSpPr bwMode="auto">
          <a:xfrm>
            <a:off x="1946275" y="5383213"/>
            <a:ext cx="2016125" cy="652462"/>
            <a:chOff x="2063552" y="2600177"/>
            <a:chExt cx="2016224" cy="651817"/>
          </a:xfrm>
        </p:grpSpPr>
        <p:pic>
          <p:nvPicPr>
            <p:cNvPr id="27669" name="图片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63552" y="2600177"/>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文本框 32"/>
            <p:cNvSpPr txBox="1">
              <a:spLocks noChangeArrowheads="1"/>
            </p:cNvSpPr>
            <p:nvPr/>
          </p:nvSpPr>
          <p:spPr bwMode="auto">
            <a:xfrm>
              <a:off x="2647329" y="2726029"/>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标题七</a:t>
              </a:r>
            </a:p>
          </p:txBody>
        </p:sp>
      </p:grpSp>
      <p:grpSp>
        <p:nvGrpSpPr>
          <p:cNvPr id="34" name="组合 33"/>
          <p:cNvGrpSpPr>
            <a:grpSpLocks/>
          </p:cNvGrpSpPr>
          <p:nvPr/>
        </p:nvGrpSpPr>
        <p:grpSpPr bwMode="auto">
          <a:xfrm>
            <a:off x="4949825" y="5383213"/>
            <a:ext cx="2016125" cy="652462"/>
            <a:chOff x="5067835" y="2600177"/>
            <a:chExt cx="2016224" cy="651817"/>
          </a:xfrm>
        </p:grpSpPr>
        <p:pic>
          <p:nvPicPr>
            <p:cNvPr id="27667" name="图片 3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67835" y="2600177"/>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文本框 35"/>
            <p:cNvSpPr txBox="1">
              <a:spLocks noChangeArrowheads="1"/>
            </p:cNvSpPr>
            <p:nvPr/>
          </p:nvSpPr>
          <p:spPr bwMode="auto">
            <a:xfrm>
              <a:off x="5686100" y="2755253"/>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标题八</a:t>
              </a:r>
            </a:p>
          </p:txBody>
        </p:sp>
      </p:grpSp>
      <p:grpSp>
        <p:nvGrpSpPr>
          <p:cNvPr id="38" name="组合 37"/>
          <p:cNvGrpSpPr>
            <a:grpSpLocks/>
          </p:cNvGrpSpPr>
          <p:nvPr/>
        </p:nvGrpSpPr>
        <p:grpSpPr bwMode="auto">
          <a:xfrm>
            <a:off x="7954963" y="5383213"/>
            <a:ext cx="2016125" cy="652462"/>
            <a:chOff x="8072118" y="2600176"/>
            <a:chExt cx="2016224" cy="651817"/>
          </a:xfrm>
        </p:grpSpPr>
        <p:pic>
          <p:nvPicPr>
            <p:cNvPr id="27665" name="图片 3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072118" y="2600176"/>
              <a:ext cx="2016224" cy="6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文本框 41"/>
            <p:cNvSpPr txBox="1">
              <a:spLocks noChangeArrowheads="1"/>
            </p:cNvSpPr>
            <p:nvPr/>
          </p:nvSpPr>
          <p:spPr bwMode="auto">
            <a:xfrm>
              <a:off x="8688288" y="2726029"/>
              <a:ext cx="10003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标题九</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nodeType="afterGroup">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nodeType="afterGroup">
                            <p:stCondLst>
                              <p:cond delay="4500"/>
                            </p:stCondLst>
                            <p:childTnLst>
                              <p:par>
                                <p:cTn id="41" presetID="10" presetClass="entr" presetSubtype="0"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nodeType="afterGroup">
                            <p:stCondLst>
                              <p:cond delay="5000"/>
                            </p:stCondLst>
                            <p:childTnLst>
                              <p:par>
                                <p:cTn id="45" presetID="10"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8674"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6" name="组合 40"/>
          <p:cNvGrpSpPr>
            <a:grpSpLocks/>
          </p:cNvGrpSpPr>
          <p:nvPr/>
        </p:nvGrpSpPr>
        <p:grpSpPr bwMode="auto">
          <a:xfrm>
            <a:off x="357188" y="776288"/>
            <a:ext cx="4298950" cy="711200"/>
            <a:chOff x="508044" y="767587"/>
            <a:chExt cx="4299626" cy="710880"/>
          </a:xfrm>
        </p:grpSpPr>
        <p:pic>
          <p:nvPicPr>
            <p:cNvPr id="2869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28677"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图片 8"/>
          <p:cNvPicPr>
            <a:picLocks noChangeAspect="1"/>
          </p:cNvPicPr>
          <p:nvPr/>
        </p:nvPicPr>
        <p:blipFill>
          <a:blip r:embed="rId7">
            <a:extLst>
              <a:ext uri="{28A0092B-C50C-407E-A947-70E740481C1C}">
                <a14:useLocalDpi xmlns:a14="http://schemas.microsoft.com/office/drawing/2010/main" val="0"/>
              </a:ext>
            </a:extLst>
          </a:blip>
          <a:srcRect b="13287"/>
          <a:stretch>
            <a:fillRect/>
          </a:stretch>
        </p:blipFill>
        <p:spPr bwMode="auto">
          <a:xfrm>
            <a:off x="166688" y="1425575"/>
            <a:ext cx="554355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9" name="组合 9"/>
          <p:cNvGrpSpPr>
            <a:grpSpLocks/>
          </p:cNvGrpSpPr>
          <p:nvPr/>
        </p:nvGrpSpPr>
        <p:grpSpPr bwMode="auto">
          <a:xfrm>
            <a:off x="4656138" y="2406650"/>
            <a:ext cx="4797425" cy="838200"/>
            <a:chOff x="4871864" y="2492896"/>
            <a:chExt cx="4796445" cy="837721"/>
          </a:xfrm>
        </p:grpSpPr>
        <p:sp>
          <p:nvSpPr>
            <p:cNvPr id="11" name="Freeform 3"/>
            <p:cNvSpPr>
              <a:spLocks/>
            </p:cNvSpPr>
            <p:nvPr/>
          </p:nvSpPr>
          <p:spPr bwMode="auto">
            <a:xfrm>
              <a:off x="4871864" y="2492896"/>
              <a:ext cx="4796445" cy="837721"/>
            </a:xfrm>
            <a:custGeom>
              <a:avLst/>
              <a:gdLst>
                <a:gd name="T0" fmla="*/ 3846 w 3846"/>
                <a:gd name="T1" fmla="*/ 0 h 756"/>
                <a:gd name="T2" fmla="*/ 0 w 3846"/>
                <a:gd name="T3" fmla="*/ 0 h 756"/>
                <a:gd name="T4" fmla="*/ 0 w 3846"/>
                <a:gd name="T5" fmla="*/ 756 h 756"/>
                <a:gd name="T6" fmla="*/ 3444 w 3846"/>
                <a:gd name="T7" fmla="*/ 756 h 756"/>
                <a:gd name="T8" fmla="*/ 3509 w 3846"/>
                <a:gd name="T9" fmla="*/ 657 h 756"/>
                <a:gd name="T10" fmla="*/ 3542 w 3846"/>
                <a:gd name="T11" fmla="*/ 591 h 756"/>
                <a:gd name="T12" fmla="*/ 3616 w 3846"/>
                <a:gd name="T13" fmla="*/ 501 h 756"/>
                <a:gd name="T14" fmla="*/ 3649 w 3846"/>
                <a:gd name="T15" fmla="*/ 394 h 756"/>
                <a:gd name="T16" fmla="*/ 3756 w 3846"/>
                <a:gd name="T17" fmla="*/ 189 h 756"/>
                <a:gd name="T18" fmla="*/ 3797 w 3846"/>
                <a:gd name="T19" fmla="*/ 148 h 756"/>
                <a:gd name="T20" fmla="*/ 3846 w 3846"/>
                <a:gd name="T21"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46" h="756">
                  <a:moveTo>
                    <a:pt x="3846" y="0"/>
                  </a:moveTo>
                  <a:lnTo>
                    <a:pt x="0" y="0"/>
                  </a:lnTo>
                  <a:lnTo>
                    <a:pt x="0" y="756"/>
                  </a:lnTo>
                  <a:lnTo>
                    <a:pt x="3444" y="756"/>
                  </a:lnTo>
                  <a:lnTo>
                    <a:pt x="3509" y="657"/>
                  </a:lnTo>
                  <a:lnTo>
                    <a:pt x="3542" y="591"/>
                  </a:lnTo>
                  <a:lnTo>
                    <a:pt x="3616" y="501"/>
                  </a:lnTo>
                  <a:lnTo>
                    <a:pt x="3649" y="394"/>
                  </a:lnTo>
                  <a:lnTo>
                    <a:pt x="3756" y="189"/>
                  </a:lnTo>
                  <a:lnTo>
                    <a:pt x="3797" y="148"/>
                  </a:lnTo>
                  <a:lnTo>
                    <a:pt x="3846" y="0"/>
                  </a:lnTo>
                  <a:close/>
                </a:path>
              </a:pathLst>
            </a:custGeom>
            <a:solidFill>
              <a:srgbClr val="C00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eaLnBrk="1" hangingPunct="1">
                <a:lnSpc>
                  <a:spcPct val="120000"/>
                </a:lnSpc>
                <a:spcBef>
                  <a:spcPts val="600"/>
                </a:spcBef>
                <a:spcAft>
                  <a:spcPts val="600"/>
                </a:spcAft>
                <a:defRPr/>
              </a:pPr>
              <a:endParaRPr lang="en-US" sz="2800" kern="0" dirty="0">
                <a:solidFill>
                  <a:sysClr val="window" lastClr="FFFFFF"/>
                </a:solidFill>
                <a:latin typeface="Impact" pitchFamily="34" charset="0"/>
                <a:ea typeface="微软雅黑" pitchFamily="34" charset="-122"/>
              </a:endParaRPr>
            </a:p>
          </p:txBody>
        </p:sp>
        <p:sp>
          <p:nvSpPr>
            <p:cNvPr id="12" name="TextBox 53"/>
            <p:cNvSpPr txBox="1">
              <a:spLocks noChangeArrowheads="1"/>
            </p:cNvSpPr>
            <p:nvPr/>
          </p:nvSpPr>
          <p:spPr bwMode="auto">
            <a:xfrm>
              <a:off x="5376586" y="2773723"/>
              <a:ext cx="2207761" cy="3680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rgbClr val="F2F2F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2800">
                <a:solidFill>
                  <a:srgbClr val="F2F2F2"/>
                </a:solidFill>
                <a:latin typeface="Arial" panose="020B0604020202020204" pitchFamily="34" charset="0"/>
                <a:ea typeface="微软雅黑" panose="020B0503020204020204" pitchFamily="34" charset="-122"/>
                <a:cs typeface="宋体" panose="02010600030101010101" pitchFamily="2" charset="-122"/>
              </a:endParaRPr>
            </a:p>
          </p:txBody>
        </p:sp>
      </p:grpSp>
      <p:grpSp>
        <p:nvGrpSpPr>
          <p:cNvPr id="28680" name="组合 12"/>
          <p:cNvGrpSpPr>
            <a:grpSpLocks/>
          </p:cNvGrpSpPr>
          <p:nvPr/>
        </p:nvGrpSpPr>
        <p:grpSpPr bwMode="auto">
          <a:xfrm>
            <a:off x="4656138" y="3357563"/>
            <a:ext cx="4203700" cy="839787"/>
            <a:chOff x="4871864" y="3443643"/>
            <a:chExt cx="4203109" cy="838829"/>
          </a:xfrm>
        </p:grpSpPr>
        <p:sp>
          <p:nvSpPr>
            <p:cNvPr id="14" name="Freeform 5"/>
            <p:cNvSpPr>
              <a:spLocks/>
            </p:cNvSpPr>
            <p:nvPr/>
          </p:nvSpPr>
          <p:spPr bwMode="auto">
            <a:xfrm>
              <a:off x="4871864" y="3443643"/>
              <a:ext cx="4203109" cy="838829"/>
            </a:xfrm>
            <a:custGeom>
              <a:avLst/>
              <a:gdLst>
                <a:gd name="T0" fmla="*/ 3370 w 3370"/>
                <a:gd name="T1" fmla="*/ 0 h 757"/>
                <a:gd name="T2" fmla="*/ 0 w 3370"/>
                <a:gd name="T3" fmla="*/ 0 h 757"/>
                <a:gd name="T4" fmla="*/ 0 w 3370"/>
                <a:gd name="T5" fmla="*/ 757 h 757"/>
                <a:gd name="T6" fmla="*/ 2927 w 3370"/>
                <a:gd name="T7" fmla="*/ 757 h 757"/>
                <a:gd name="T8" fmla="*/ 3008 w 3370"/>
                <a:gd name="T9" fmla="*/ 732 h 757"/>
                <a:gd name="T10" fmla="*/ 3082 w 3370"/>
                <a:gd name="T11" fmla="*/ 641 h 757"/>
                <a:gd name="T12" fmla="*/ 3123 w 3370"/>
                <a:gd name="T13" fmla="*/ 485 h 757"/>
                <a:gd name="T14" fmla="*/ 3132 w 3370"/>
                <a:gd name="T15" fmla="*/ 395 h 757"/>
                <a:gd name="T16" fmla="*/ 3239 w 3370"/>
                <a:gd name="T17" fmla="*/ 190 h 757"/>
                <a:gd name="T18" fmla="*/ 3280 w 3370"/>
                <a:gd name="T19" fmla="*/ 149 h 757"/>
                <a:gd name="T20" fmla="*/ 3370 w 3370"/>
                <a:gd name="T21"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70" h="757">
                  <a:moveTo>
                    <a:pt x="3370" y="0"/>
                  </a:moveTo>
                  <a:lnTo>
                    <a:pt x="0" y="0"/>
                  </a:lnTo>
                  <a:lnTo>
                    <a:pt x="0" y="757"/>
                  </a:lnTo>
                  <a:lnTo>
                    <a:pt x="2927" y="757"/>
                  </a:lnTo>
                  <a:lnTo>
                    <a:pt x="3008" y="732"/>
                  </a:lnTo>
                  <a:lnTo>
                    <a:pt x="3082" y="641"/>
                  </a:lnTo>
                  <a:lnTo>
                    <a:pt x="3123" y="485"/>
                  </a:lnTo>
                  <a:lnTo>
                    <a:pt x="3132" y="395"/>
                  </a:lnTo>
                  <a:lnTo>
                    <a:pt x="3239" y="190"/>
                  </a:lnTo>
                  <a:lnTo>
                    <a:pt x="3280" y="149"/>
                  </a:lnTo>
                  <a:lnTo>
                    <a:pt x="3370" y="0"/>
                  </a:lnTo>
                  <a:close/>
                </a:path>
              </a:pathLst>
            </a:custGeom>
            <a:solidFill>
              <a:srgbClr val="FF0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eaLnBrk="1" hangingPunct="1">
                <a:lnSpc>
                  <a:spcPct val="120000"/>
                </a:lnSpc>
                <a:spcBef>
                  <a:spcPts val="600"/>
                </a:spcBef>
                <a:spcAft>
                  <a:spcPts val="600"/>
                </a:spcAft>
                <a:defRPr/>
              </a:pPr>
              <a:endParaRPr lang="en-US" sz="2800" kern="0" dirty="0">
                <a:solidFill>
                  <a:sysClr val="window" lastClr="FFFFFF"/>
                </a:solidFill>
                <a:latin typeface="Impact" pitchFamily="34" charset="0"/>
                <a:ea typeface="微软雅黑" pitchFamily="34" charset="-122"/>
              </a:endParaRPr>
            </a:p>
          </p:txBody>
        </p:sp>
        <p:sp>
          <p:nvSpPr>
            <p:cNvPr id="15" name="TextBox 53"/>
            <p:cNvSpPr txBox="1">
              <a:spLocks noChangeArrowheads="1"/>
            </p:cNvSpPr>
            <p:nvPr/>
          </p:nvSpPr>
          <p:spPr bwMode="auto">
            <a:xfrm>
              <a:off x="5481378" y="3724309"/>
              <a:ext cx="2103141" cy="36946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rgbClr val="F2F2F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2800">
                <a:solidFill>
                  <a:srgbClr val="F2F2F2"/>
                </a:solidFill>
                <a:latin typeface="Arial" panose="020B0604020202020204" pitchFamily="34" charset="0"/>
                <a:ea typeface="微软雅黑" panose="020B0503020204020204" pitchFamily="34" charset="-122"/>
                <a:cs typeface="宋体" panose="02010600030101010101" pitchFamily="2" charset="-122"/>
              </a:endParaRPr>
            </a:p>
          </p:txBody>
        </p:sp>
      </p:grpSp>
      <p:grpSp>
        <p:nvGrpSpPr>
          <p:cNvPr id="28681" name="组合 15"/>
          <p:cNvGrpSpPr>
            <a:grpSpLocks/>
          </p:cNvGrpSpPr>
          <p:nvPr/>
        </p:nvGrpSpPr>
        <p:grpSpPr bwMode="auto">
          <a:xfrm>
            <a:off x="4656138" y="4310063"/>
            <a:ext cx="3578225" cy="838200"/>
            <a:chOff x="4871864" y="4395498"/>
            <a:chExt cx="3577432" cy="837721"/>
          </a:xfrm>
        </p:grpSpPr>
        <p:sp>
          <p:nvSpPr>
            <p:cNvPr id="17" name="Freeform 7"/>
            <p:cNvSpPr>
              <a:spLocks/>
            </p:cNvSpPr>
            <p:nvPr/>
          </p:nvSpPr>
          <p:spPr bwMode="auto">
            <a:xfrm>
              <a:off x="4871864" y="4395498"/>
              <a:ext cx="3577432" cy="837721"/>
            </a:xfrm>
            <a:custGeom>
              <a:avLst/>
              <a:gdLst>
                <a:gd name="T0" fmla="*/ 2868 w 2868"/>
                <a:gd name="T1" fmla="*/ 0 h 756"/>
                <a:gd name="T2" fmla="*/ 0 w 2868"/>
                <a:gd name="T3" fmla="*/ 0 h 756"/>
                <a:gd name="T4" fmla="*/ 0 w 2868"/>
                <a:gd name="T5" fmla="*/ 756 h 756"/>
                <a:gd name="T6" fmla="*/ 2120 w 2868"/>
                <a:gd name="T7" fmla="*/ 756 h 756"/>
                <a:gd name="T8" fmla="*/ 2186 w 2868"/>
                <a:gd name="T9" fmla="*/ 691 h 756"/>
                <a:gd name="T10" fmla="*/ 2227 w 2868"/>
                <a:gd name="T11" fmla="*/ 551 h 756"/>
                <a:gd name="T12" fmla="*/ 2400 w 2868"/>
                <a:gd name="T13" fmla="*/ 469 h 756"/>
                <a:gd name="T14" fmla="*/ 2548 w 2868"/>
                <a:gd name="T15" fmla="*/ 387 h 756"/>
                <a:gd name="T16" fmla="*/ 2720 w 2868"/>
                <a:gd name="T17" fmla="*/ 222 h 756"/>
                <a:gd name="T18" fmla="*/ 2761 w 2868"/>
                <a:gd name="T19" fmla="*/ 132 h 756"/>
                <a:gd name="T20" fmla="*/ 2868 w 2868"/>
                <a:gd name="T21" fmla="*/ 0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68" h="756">
                  <a:moveTo>
                    <a:pt x="2868" y="0"/>
                  </a:moveTo>
                  <a:lnTo>
                    <a:pt x="0" y="0"/>
                  </a:lnTo>
                  <a:lnTo>
                    <a:pt x="0" y="756"/>
                  </a:lnTo>
                  <a:lnTo>
                    <a:pt x="2120" y="756"/>
                  </a:lnTo>
                  <a:lnTo>
                    <a:pt x="2186" y="691"/>
                  </a:lnTo>
                  <a:lnTo>
                    <a:pt x="2227" y="551"/>
                  </a:lnTo>
                  <a:lnTo>
                    <a:pt x="2400" y="469"/>
                  </a:lnTo>
                  <a:lnTo>
                    <a:pt x="2548" y="387"/>
                  </a:lnTo>
                  <a:lnTo>
                    <a:pt x="2720" y="222"/>
                  </a:lnTo>
                  <a:lnTo>
                    <a:pt x="2761" y="132"/>
                  </a:lnTo>
                  <a:lnTo>
                    <a:pt x="2868" y="0"/>
                  </a:lnTo>
                  <a:close/>
                </a:path>
              </a:pathLst>
            </a:custGeom>
            <a:solidFill>
              <a:srgbClr val="7E7E7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eaLnBrk="1" hangingPunct="1">
                <a:lnSpc>
                  <a:spcPct val="120000"/>
                </a:lnSpc>
                <a:spcBef>
                  <a:spcPts val="600"/>
                </a:spcBef>
                <a:spcAft>
                  <a:spcPts val="600"/>
                </a:spcAft>
                <a:defRPr/>
              </a:pPr>
              <a:endParaRPr lang="en-US" sz="2800" kern="0" dirty="0">
                <a:solidFill>
                  <a:sysClr val="window" lastClr="FFFFFF"/>
                </a:solidFill>
                <a:latin typeface="Impact" pitchFamily="34" charset="0"/>
                <a:ea typeface="微软雅黑" pitchFamily="34" charset="-122"/>
              </a:endParaRPr>
            </a:p>
          </p:txBody>
        </p:sp>
        <p:sp>
          <p:nvSpPr>
            <p:cNvPr id="18" name="TextBox 53"/>
            <p:cNvSpPr txBox="1">
              <a:spLocks noChangeArrowheads="1"/>
            </p:cNvSpPr>
            <p:nvPr/>
          </p:nvSpPr>
          <p:spPr bwMode="auto">
            <a:xfrm>
              <a:off x="5481329" y="4681085"/>
              <a:ext cx="2102971" cy="3680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rgbClr val="F2F2F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2800">
                <a:solidFill>
                  <a:srgbClr val="F2F2F2"/>
                </a:solidFill>
                <a:latin typeface="Arial" panose="020B0604020202020204" pitchFamily="34" charset="0"/>
                <a:ea typeface="微软雅黑" panose="020B0503020204020204" pitchFamily="34" charset="-122"/>
                <a:cs typeface="宋体" panose="02010600030101010101" pitchFamily="2" charset="-122"/>
              </a:endParaRPr>
            </a:p>
          </p:txBody>
        </p:sp>
      </p:grpSp>
      <p:grpSp>
        <p:nvGrpSpPr>
          <p:cNvPr id="28682" name="组合 18"/>
          <p:cNvGrpSpPr>
            <a:grpSpLocks/>
          </p:cNvGrpSpPr>
          <p:nvPr/>
        </p:nvGrpSpPr>
        <p:grpSpPr bwMode="auto">
          <a:xfrm>
            <a:off x="7505700" y="4310063"/>
            <a:ext cx="3824288" cy="847725"/>
            <a:chOff x="7721619" y="4395498"/>
            <a:chExt cx="3823722" cy="847695"/>
          </a:xfrm>
        </p:grpSpPr>
        <p:sp>
          <p:nvSpPr>
            <p:cNvPr id="20" name="Freeform 8"/>
            <p:cNvSpPr>
              <a:spLocks/>
            </p:cNvSpPr>
            <p:nvPr/>
          </p:nvSpPr>
          <p:spPr bwMode="auto">
            <a:xfrm>
              <a:off x="7721619" y="4395498"/>
              <a:ext cx="3823722" cy="847695"/>
            </a:xfrm>
            <a:custGeom>
              <a:avLst/>
              <a:gdLst>
                <a:gd name="T0" fmla="*/ 0 w 3066"/>
                <a:gd name="T1" fmla="*/ 765 h 765"/>
                <a:gd name="T2" fmla="*/ 3066 w 3066"/>
                <a:gd name="T3" fmla="*/ 765 h 765"/>
                <a:gd name="T4" fmla="*/ 3066 w 3066"/>
                <a:gd name="T5" fmla="*/ 0 h 765"/>
                <a:gd name="T6" fmla="*/ 748 w 3066"/>
                <a:gd name="T7" fmla="*/ 1 h 765"/>
                <a:gd name="T8" fmla="*/ 649 w 3066"/>
                <a:gd name="T9" fmla="*/ 107 h 765"/>
                <a:gd name="T10" fmla="*/ 600 w 3066"/>
                <a:gd name="T11" fmla="*/ 181 h 765"/>
                <a:gd name="T12" fmla="*/ 542 w 3066"/>
                <a:gd name="T13" fmla="*/ 239 h 765"/>
                <a:gd name="T14" fmla="*/ 476 w 3066"/>
                <a:gd name="T15" fmla="*/ 337 h 765"/>
                <a:gd name="T16" fmla="*/ 402 w 3066"/>
                <a:gd name="T17" fmla="*/ 428 h 765"/>
                <a:gd name="T18" fmla="*/ 304 w 3066"/>
                <a:gd name="T19" fmla="*/ 493 h 765"/>
                <a:gd name="T20" fmla="*/ 82 w 3066"/>
                <a:gd name="T21" fmla="*/ 592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6" h="765">
                  <a:moveTo>
                    <a:pt x="0" y="765"/>
                  </a:moveTo>
                  <a:lnTo>
                    <a:pt x="3066" y="765"/>
                  </a:lnTo>
                  <a:lnTo>
                    <a:pt x="3066" y="0"/>
                  </a:lnTo>
                  <a:lnTo>
                    <a:pt x="748" y="1"/>
                  </a:lnTo>
                  <a:lnTo>
                    <a:pt x="649" y="107"/>
                  </a:lnTo>
                  <a:lnTo>
                    <a:pt x="600" y="181"/>
                  </a:lnTo>
                  <a:lnTo>
                    <a:pt x="542" y="239"/>
                  </a:lnTo>
                  <a:lnTo>
                    <a:pt x="476" y="337"/>
                  </a:lnTo>
                  <a:lnTo>
                    <a:pt x="402" y="428"/>
                  </a:lnTo>
                  <a:lnTo>
                    <a:pt x="304" y="493"/>
                  </a:lnTo>
                  <a:lnTo>
                    <a:pt x="82" y="592"/>
                  </a:lnTo>
                </a:path>
              </a:pathLst>
            </a:custGeom>
            <a:solidFill>
              <a:srgbClr val="7E7E7D"/>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eaLnBrk="1" hangingPunct="1">
                <a:lnSpc>
                  <a:spcPct val="120000"/>
                </a:lnSpc>
                <a:spcBef>
                  <a:spcPts val="600"/>
                </a:spcBef>
                <a:spcAft>
                  <a:spcPts val="600"/>
                </a:spcAft>
                <a:defRPr/>
              </a:pPr>
              <a:endParaRPr lang="en-US" sz="2800" kern="0" dirty="0">
                <a:solidFill>
                  <a:sysClr val="window" lastClr="FFFFFF"/>
                </a:solidFill>
                <a:latin typeface="Impact" pitchFamily="34" charset="0"/>
                <a:ea typeface="微软雅黑" pitchFamily="34" charset="-122"/>
              </a:endParaRPr>
            </a:p>
          </p:txBody>
        </p:sp>
        <p:sp>
          <p:nvSpPr>
            <p:cNvPr id="21" name="TextBox 53"/>
            <p:cNvSpPr txBox="1">
              <a:spLocks noChangeArrowheads="1"/>
            </p:cNvSpPr>
            <p:nvPr/>
          </p:nvSpPr>
          <p:spPr bwMode="auto">
            <a:xfrm>
              <a:off x="9529514" y="4681238"/>
              <a:ext cx="1847577" cy="36828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rgbClr val="F2F2F2"/>
                  </a:solidFill>
                  <a:latin typeface="微软雅黑" panose="020B0503020204020204" pitchFamily="34" charset="-122"/>
                  <a:ea typeface="微软雅黑" panose="020B0503020204020204" pitchFamily="34" charset="-122"/>
                  <a:cs typeface="宋体" panose="02010600030101010101" pitchFamily="2" charset="-122"/>
                </a:rPr>
                <a:t>单击此添加标题</a:t>
              </a:r>
              <a:endParaRPr lang="zh-CN" altLang="en-US" sz="2800">
                <a:solidFill>
                  <a:srgbClr val="F2F2F2"/>
                </a:solidFill>
                <a:latin typeface="Arial" panose="020B0604020202020204" pitchFamily="34" charset="0"/>
                <a:ea typeface="微软雅黑" panose="020B0503020204020204" pitchFamily="34" charset="-122"/>
                <a:cs typeface="宋体" panose="02010600030101010101" pitchFamily="2" charset="-122"/>
              </a:endParaRPr>
            </a:p>
          </p:txBody>
        </p:sp>
      </p:grpSp>
      <p:grpSp>
        <p:nvGrpSpPr>
          <p:cNvPr id="22" name="组合 21"/>
          <p:cNvGrpSpPr/>
          <p:nvPr/>
        </p:nvGrpSpPr>
        <p:grpSpPr>
          <a:xfrm>
            <a:off x="8603287" y="3358166"/>
            <a:ext cx="2726610" cy="838829"/>
            <a:chOff x="8818731" y="3443643"/>
            <a:chExt cx="2726610" cy="838829"/>
          </a:xfrm>
          <a:solidFill>
            <a:srgbClr val="FF0000"/>
          </a:solidFill>
        </p:grpSpPr>
        <p:sp>
          <p:nvSpPr>
            <p:cNvPr id="23" name="Freeform 6"/>
            <p:cNvSpPr>
              <a:spLocks/>
            </p:cNvSpPr>
            <p:nvPr/>
          </p:nvSpPr>
          <p:spPr bwMode="auto">
            <a:xfrm>
              <a:off x="8818731" y="3443643"/>
              <a:ext cx="2726610" cy="838829"/>
            </a:xfrm>
            <a:custGeom>
              <a:avLst/>
              <a:gdLst>
                <a:gd name="T0" fmla="*/ 0 w 2186"/>
                <a:gd name="T1" fmla="*/ 757 h 757"/>
                <a:gd name="T2" fmla="*/ 2186 w 2186"/>
                <a:gd name="T3" fmla="*/ 757 h 757"/>
                <a:gd name="T4" fmla="*/ 2186 w 2186"/>
                <a:gd name="T5" fmla="*/ 0 h 757"/>
                <a:gd name="T6" fmla="*/ 378 w 2186"/>
                <a:gd name="T7" fmla="*/ 0 h 757"/>
                <a:gd name="T8" fmla="*/ 305 w 2186"/>
                <a:gd name="T9" fmla="*/ 100 h 757"/>
                <a:gd name="T10" fmla="*/ 272 w 2186"/>
                <a:gd name="T11" fmla="*/ 166 h 757"/>
                <a:gd name="T12" fmla="*/ 198 w 2186"/>
                <a:gd name="T13" fmla="*/ 256 h 757"/>
                <a:gd name="T14" fmla="*/ 148 w 2186"/>
                <a:gd name="T15" fmla="*/ 337 h 757"/>
                <a:gd name="T16" fmla="*/ 115 w 2186"/>
                <a:gd name="T17" fmla="*/ 469 h 757"/>
                <a:gd name="T18" fmla="*/ 74 w 2186"/>
                <a:gd name="T19" fmla="*/ 609 h 757"/>
                <a:gd name="T20" fmla="*/ 0 w 2186"/>
                <a:gd name="T21" fmla="*/ 75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86" h="757">
                  <a:moveTo>
                    <a:pt x="0" y="757"/>
                  </a:moveTo>
                  <a:lnTo>
                    <a:pt x="2186" y="757"/>
                  </a:lnTo>
                  <a:lnTo>
                    <a:pt x="2186" y="0"/>
                  </a:lnTo>
                  <a:lnTo>
                    <a:pt x="378" y="0"/>
                  </a:lnTo>
                  <a:lnTo>
                    <a:pt x="305" y="100"/>
                  </a:lnTo>
                  <a:lnTo>
                    <a:pt x="272" y="166"/>
                  </a:lnTo>
                  <a:lnTo>
                    <a:pt x="198" y="256"/>
                  </a:lnTo>
                  <a:lnTo>
                    <a:pt x="148" y="337"/>
                  </a:lnTo>
                  <a:lnTo>
                    <a:pt x="115" y="469"/>
                  </a:lnTo>
                  <a:lnTo>
                    <a:pt x="74" y="609"/>
                  </a:lnTo>
                  <a:lnTo>
                    <a:pt x="0" y="757"/>
                  </a:lnTo>
                  <a:close/>
                </a:path>
              </a:pathLst>
            </a:custGeom>
            <a:grp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eaLnBrk="1" hangingPunct="1">
                <a:lnSpc>
                  <a:spcPct val="120000"/>
                </a:lnSpc>
                <a:spcBef>
                  <a:spcPts val="600"/>
                </a:spcBef>
                <a:spcAft>
                  <a:spcPts val="600"/>
                </a:spcAft>
                <a:defRPr/>
              </a:pPr>
              <a:endParaRPr lang="en-US" sz="2800" kern="0" dirty="0">
                <a:solidFill>
                  <a:sysClr val="window" lastClr="FFFFFF"/>
                </a:solidFill>
                <a:latin typeface="Impact" pitchFamily="34" charset="0"/>
                <a:ea typeface="微软雅黑" pitchFamily="34" charset="-122"/>
              </a:endParaRPr>
            </a:p>
          </p:txBody>
        </p:sp>
        <p:sp>
          <p:nvSpPr>
            <p:cNvPr id="24" name="TextBox 53"/>
            <p:cNvSpPr txBox="1">
              <a:spLocks noChangeArrowheads="1"/>
            </p:cNvSpPr>
            <p:nvPr/>
          </p:nvSpPr>
          <p:spPr bwMode="auto">
            <a:xfrm>
              <a:off x="9528936" y="3724314"/>
              <a:ext cx="1848538"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zh-CN" altLang="en-US" b="1" kern="0" dirty="0">
                  <a:solidFill>
                    <a:sysClr val="window" lastClr="FFFFFF">
                      <a:lumMod val="95000"/>
                    </a:sysClr>
                  </a:solidFill>
                  <a:latin typeface="微软雅黑" pitchFamily="34" charset="-122"/>
                  <a:ea typeface="微软雅黑" pitchFamily="34" charset="-122"/>
                  <a:cs typeface="宋体" pitchFamily="2" charset="-122"/>
                </a:rPr>
                <a:t>单击此添加标题</a:t>
              </a:r>
              <a:endParaRPr lang="zh-CN" altLang="en-US" sz="2800" kern="0" dirty="0">
                <a:solidFill>
                  <a:sysClr val="window" lastClr="FFFFFF">
                    <a:lumMod val="95000"/>
                  </a:sysClr>
                </a:solidFill>
                <a:latin typeface="Arial" pitchFamily="34" charset="0"/>
                <a:ea typeface="+mn-ea"/>
                <a:cs typeface="宋体" pitchFamily="2" charset="-122"/>
              </a:endParaRPr>
            </a:p>
          </p:txBody>
        </p:sp>
      </p:grpSp>
      <p:grpSp>
        <p:nvGrpSpPr>
          <p:cNvPr id="28684" name="组合 24"/>
          <p:cNvGrpSpPr>
            <a:grpSpLocks/>
          </p:cNvGrpSpPr>
          <p:nvPr/>
        </p:nvGrpSpPr>
        <p:grpSpPr bwMode="auto">
          <a:xfrm>
            <a:off x="9145588" y="2406650"/>
            <a:ext cx="2184400" cy="838200"/>
            <a:chOff x="9361068" y="2492896"/>
            <a:chExt cx="2184273" cy="837721"/>
          </a:xfrm>
        </p:grpSpPr>
        <p:sp>
          <p:nvSpPr>
            <p:cNvPr id="26" name="Freeform 4"/>
            <p:cNvSpPr>
              <a:spLocks/>
            </p:cNvSpPr>
            <p:nvPr/>
          </p:nvSpPr>
          <p:spPr bwMode="auto">
            <a:xfrm>
              <a:off x="9361068" y="2492896"/>
              <a:ext cx="2184273" cy="837721"/>
            </a:xfrm>
            <a:custGeom>
              <a:avLst/>
              <a:gdLst>
                <a:gd name="T0" fmla="*/ 0 w 1751"/>
                <a:gd name="T1" fmla="*/ 756 h 756"/>
                <a:gd name="T2" fmla="*/ 1751 w 1751"/>
                <a:gd name="T3" fmla="*/ 756 h 756"/>
                <a:gd name="T4" fmla="*/ 1751 w 1751"/>
                <a:gd name="T5" fmla="*/ 0 h 756"/>
                <a:gd name="T6" fmla="*/ 386 w 1751"/>
                <a:gd name="T7" fmla="*/ 0 h 756"/>
                <a:gd name="T8" fmla="*/ 378 w 1751"/>
                <a:gd name="T9" fmla="*/ 99 h 756"/>
                <a:gd name="T10" fmla="*/ 345 w 1751"/>
                <a:gd name="T11" fmla="*/ 165 h 756"/>
                <a:gd name="T12" fmla="*/ 271 w 1751"/>
                <a:gd name="T13" fmla="*/ 255 h 756"/>
                <a:gd name="T14" fmla="*/ 238 w 1751"/>
                <a:gd name="T15" fmla="*/ 362 h 756"/>
                <a:gd name="T16" fmla="*/ 164 w 1751"/>
                <a:gd name="T17" fmla="*/ 435 h 756"/>
                <a:gd name="T18" fmla="*/ 90 w 1751"/>
                <a:gd name="T19" fmla="*/ 608 h 756"/>
                <a:gd name="T20" fmla="*/ 0 w 1751"/>
                <a:gd name="T21"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1" h="756">
                  <a:moveTo>
                    <a:pt x="0" y="756"/>
                  </a:moveTo>
                  <a:lnTo>
                    <a:pt x="1751" y="756"/>
                  </a:lnTo>
                  <a:lnTo>
                    <a:pt x="1751" y="0"/>
                  </a:lnTo>
                  <a:lnTo>
                    <a:pt x="386" y="0"/>
                  </a:lnTo>
                  <a:lnTo>
                    <a:pt x="378" y="99"/>
                  </a:lnTo>
                  <a:lnTo>
                    <a:pt x="345" y="165"/>
                  </a:lnTo>
                  <a:lnTo>
                    <a:pt x="271" y="255"/>
                  </a:lnTo>
                  <a:lnTo>
                    <a:pt x="238" y="362"/>
                  </a:lnTo>
                  <a:lnTo>
                    <a:pt x="164" y="435"/>
                  </a:lnTo>
                  <a:lnTo>
                    <a:pt x="90" y="608"/>
                  </a:lnTo>
                  <a:lnTo>
                    <a:pt x="0" y="756"/>
                  </a:lnTo>
                  <a:close/>
                </a:path>
              </a:pathLst>
            </a:custGeom>
            <a:solidFill>
              <a:srgbClr val="C00000"/>
            </a:soli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eaLnBrk="1" hangingPunct="1">
                <a:lnSpc>
                  <a:spcPct val="120000"/>
                </a:lnSpc>
                <a:spcBef>
                  <a:spcPts val="600"/>
                </a:spcBef>
                <a:spcAft>
                  <a:spcPts val="600"/>
                </a:spcAft>
                <a:defRPr/>
              </a:pPr>
              <a:endParaRPr lang="en-US" sz="2800" kern="0" dirty="0">
                <a:solidFill>
                  <a:sysClr val="window" lastClr="FFFFFF"/>
                </a:solidFill>
                <a:latin typeface="Impact" pitchFamily="34" charset="0"/>
                <a:ea typeface="微软雅黑" pitchFamily="34" charset="-122"/>
              </a:endParaRPr>
            </a:p>
          </p:txBody>
        </p:sp>
        <p:sp>
          <p:nvSpPr>
            <p:cNvPr id="27" name="TextBox 53"/>
            <p:cNvSpPr txBox="1">
              <a:spLocks noChangeArrowheads="1"/>
            </p:cNvSpPr>
            <p:nvPr/>
          </p:nvSpPr>
          <p:spPr bwMode="auto">
            <a:xfrm>
              <a:off x="9529333" y="2773723"/>
              <a:ext cx="1847743" cy="3680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rgbClr val="F2F2F2"/>
                  </a:solidFill>
                  <a:latin typeface="微软雅黑" panose="020B0503020204020204" pitchFamily="34" charset="-122"/>
                  <a:ea typeface="微软雅黑" panose="020B0503020204020204" pitchFamily="34" charset="-122"/>
                  <a:cs typeface="宋体" panose="02010600030101010101" pitchFamily="2" charset="-122"/>
                </a:rPr>
                <a:t>单击此添加标题</a:t>
              </a:r>
              <a:endParaRPr lang="zh-CN" altLang="en-US" sz="2800">
                <a:solidFill>
                  <a:srgbClr val="F2F2F2"/>
                </a:solidFill>
                <a:latin typeface="Arial" panose="020B0604020202020204" pitchFamily="34" charset="0"/>
                <a:ea typeface="微软雅黑" panose="020B0503020204020204" pitchFamily="34"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969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0" name="组合 40"/>
          <p:cNvGrpSpPr>
            <a:grpSpLocks/>
          </p:cNvGrpSpPr>
          <p:nvPr/>
        </p:nvGrpSpPr>
        <p:grpSpPr bwMode="auto">
          <a:xfrm>
            <a:off x="357188" y="776288"/>
            <a:ext cx="4298950" cy="711200"/>
            <a:chOff x="508044" y="767587"/>
            <a:chExt cx="4299626" cy="710880"/>
          </a:xfrm>
        </p:grpSpPr>
        <p:pic>
          <p:nvPicPr>
            <p:cNvPr id="2970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29701"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72688" y="4040188"/>
            <a:ext cx="2119312"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p:cNvGrpSpPr>
            <a:grpSpLocks/>
          </p:cNvGrpSpPr>
          <p:nvPr/>
        </p:nvGrpSpPr>
        <p:grpSpPr bwMode="auto">
          <a:xfrm>
            <a:off x="7599363" y="2765425"/>
            <a:ext cx="3263900" cy="3200400"/>
            <a:chOff x="7752184" y="3306407"/>
            <a:chExt cx="3263590" cy="3201445"/>
          </a:xfrm>
        </p:grpSpPr>
        <p:sp>
          <p:nvSpPr>
            <p:cNvPr id="11" name="矩形 10"/>
            <p:cNvSpPr/>
            <p:nvPr/>
          </p:nvSpPr>
          <p:spPr>
            <a:xfrm>
              <a:off x="7752184" y="3306407"/>
              <a:ext cx="2881038" cy="293148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矩形 11"/>
            <p:cNvSpPr/>
            <p:nvPr/>
          </p:nvSpPr>
          <p:spPr>
            <a:xfrm>
              <a:off x="8842692" y="3622423"/>
              <a:ext cx="2173082" cy="2885429"/>
            </a:xfrm>
            <a:prstGeom prst="rect">
              <a:avLst/>
            </a:prstGeom>
          </p:spPr>
          <p:txBody>
            <a:bodyPr>
              <a:spAutoFit/>
            </a:bodyPr>
            <a:lstStyle/>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r>
                <a:rPr lang="zh-CN" altLang="en-US" sz="1100" kern="0" dirty="0">
                  <a:latin typeface="微软雅黑" pitchFamily="34" charset="-122"/>
                  <a:ea typeface="微软雅黑" pitchFamily="34" charset="-122"/>
                </a:rPr>
                <a:t>单击此处添加段落文字</a:t>
              </a:r>
              <a:endParaRPr lang="en-US" altLang="zh-CN"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endParaRPr lang="zh-CN" altLang="en-US" sz="1100" kern="0" dirty="0">
                <a:latin typeface="微软雅黑" pitchFamily="34" charset="-122"/>
                <a:ea typeface="微软雅黑" pitchFamily="34" charset="-122"/>
              </a:endParaRPr>
            </a:p>
            <a:p>
              <a:pPr eaLnBrk="1" fontAlgn="auto" hangingPunct="1">
                <a:lnSpc>
                  <a:spcPct val="150000"/>
                </a:lnSpc>
                <a:spcBef>
                  <a:spcPts val="0"/>
                </a:spcBef>
                <a:spcAft>
                  <a:spcPts val="0"/>
                </a:spcAft>
                <a:defRPr/>
              </a:pPr>
              <a:endParaRPr lang="zh-CN" altLang="en-US" sz="1100" kern="0" dirty="0">
                <a:latin typeface="微软雅黑" pitchFamily="34" charset="-122"/>
                <a:ea typeface="微软雅黑" pitchFamily="34" charset="-122"/>
              </a:endParaRPr>
            </a:p>
          </p:txBody>
        </p:sp>
      </p:grpSp>
      <p:grpSp>
        <p:nvGrpSpPr>
          <p:cNvPr id="13" name="组合 12"/>
          <p:cNvGrpSpPr/>
          <p:nvPr/>
        </p:nvGrpSpPr>
        <p:grpSpPr>
          <a:xfrm>
            <a:off x="740709" y="506010"/>
            <a:ext cx="6620504" cy="5493479"/>
            <a:chOff x="3719738" y="491143"/>
            <a:chExt cx="6620504" cy="5493479"/>
          </a:xfrm>
          <a:solidFill>
            <a:schemeClr val="tx1">
              <a:lumMod val="65000"/>
              <a:lumOff val="35000"/>
            </a:schemeClr>
          </a:solidFill>
        </p:grpSpPr>
        <p:grpSp>
          <p:nvGrpSpPr>
            <p:cNvPr id="14" name="组合 13"/>
            <p:cNvGrpSpPr/>
            <p:nvPr/>
          </p:nvGrpSpPr>
          <p:grpSpPr>
            <a:xfrm>
              <a:off x="3719738" y="491143"/>
              <a:ext cx="6620504" cy="5493479"/>
              <a:chOff x="555625" y="285751"/>
              <a:chExt cx="7940675" cy="6588937"/>
            </a:xfrm>
            <a:grpFill/>
            <a:effectLst>
              <a:outerShdw blurRad="177800" dist="63500" dir="5040000" sx="101000" sy="101000" algn="t" rotWithShape="0">
                <a:prstClr val="black">
                  <a:alpha val="40000"/>
                </a:prstClr>
              </a:outerShdw>
            </a:effectLst>
            <a:scene3d>
              <a:camera prst="perspectiveFront" fov="3000000">
                <a:rot lat="19499991" lon="0" rev="0"/>
              </a:camera>
              <a:lightRig rig="threePt" dir="t">
                <a:rot lat="0" lon="0" rev="0"/>
              </a:lightRig>
            </a:scene3d>
          </p:grpSpPr>
          <p:sp>
            <p:nvSpPr>
              <p:cNvPr id="19" name="Freeform 7"/>
              <p:cNvSpPr>
                <a:spLocks/>
              </p:cNvSpPr>
              <p:nvPr/>
            </p:nvSpPr>
            <p:spPr bwMode="auto">
              <a:xfrm>
                <a:off x="5489575" y="6505576"/>
                <a:ext cx="422275" cy="352425"/>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0" name="Freeform 8"/>
              <p:cNvSpPr>
                <a:spLocks/>
              </p:cNvSpPr>
              <p:nvPr/>
            </p:nvSpPr>
            <p:spPr bwMode="auto">
              <a:xfrm>
                <a:off x="5508625" y="6521451"/>
                <a:ext cx="387350" cy="320675"/>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1" name="Freeform 10"/>
              <p:cNvSpPr>
                <a:spLocks/>
              </p:cNvSpPr>
              <p:nvPr/>
            </p:nvSpPr>
            <p:spPr bwMode="auto">
              <a:xfrm>
                <a:off x="5661025" y="5511801"/>
                <a:ext cx="1244600" cy="955675"/>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2" name="Freeform 11"/>
              <p:cNvSpPr>
                <a:spLocks/>
              </p:cNvSpPr>
              <p:nvPr/>
            </p:nvSpPr>
            <p:spPr bwMode="auto">
              <a:xfrm>
                <a:off x="3673475" y="4854576"/>
                <a:ext cx="1400175" cy="1479550"/>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3" name="Freeform 12"/>
              <p:cNvSpPr>
                <a:spLocks/>
              </p:cNvSpPr>
              <p:nvPr/>
            </p:nvSpPr>
            <p:spPr bwMode="auto">
              <a:xfrm>
                <a:off x="4851400" y="5384801"/>
                <a:ext cx="1187450" cy="885825"/>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4" name="Freeform 13"/>
              <p:cNvSpPr>
                <a:spLocks/>
              </p:cNvSpPr>
              <p:nvPr/>
            </p:nvSpPr>
            <p:spPr bwMode="auto">
              <a:xfrm>
                <a:off x="7381875" y="5387976"/>
                <a:ext cx="282575" cy="654050"/>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5" name="Freeform 14"/>
              <p:cNvSpPr>
                <a:spLocks/>
              </p:cNvSpPr>
              <p:nvPr/>
            </p:nvSpPr>
            <p:spPr bwMode="auto">
              <a:xfrm>
                <a:off x="7400925" y="5403851"/>
                <a:ext cx="247650" cy="619125"/>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6" name="Freeform 15"/>
              <p:cNvSpPr>
                <a:spLocks/>
              </p:cNvSpPr>
              <p:nvPr/>
            </p:nvSpPr>
            <p:spPr bwMode="auto">
              <a:xfrm>
                <a:off x="6708775" y="4911726"/>
                <a:ext cx="657225" cy="854075"/>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7" name="Freeform 16"/>
              <p:cNvSpPr>
                <a:spLocks/>
              </p:cNvSpPr>
              <p:nvPr/>
            </p:nvSpPr>
            <p:spPr bwMode="auto">
              <a:xfrm>
                <a:off x="4689475" y="4829176"/>
                <a:ext cx="962025" cy="844550"/>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8" name="Freeform 17"/>
              <p:cNvSpPr>
                <a:spLocks/>
              </p:cNvSpPr>
              <p:nvPr/>
            </p:nvSpPr>
            <p:spPr bwMode="auto">
              <a:xfrm>
                <a:off x="5508625" y="4654551"/>
                <a:ext cx="854075" cy="1012825"/>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29" name="Freeform 18"/>
              <p:cNvSpPr>
                <a:spLocks/>
              </p:cNvSpPr>
              <p:nvPr/>
            </p:nvSpPr>
            <p:spPr bwMode="auto">
              <a:xfrm>
                <a:off x="6286500" y="4597401"/>
                <a:ext cx="739775" cy="1057275"/>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0" name="Freeform 19"/>
              <p:cNvSpPr>
                <a:spLocks/>
              </p:cNvSpPr>
              <p:nvPr/>
            </p:nvSpPr>
            <p:spPr bwMode="auto">
              <a:xfrm>
                <a:off x="3746500" y="3927476"/>
                <a:ext cx="1543050" cy="1517650"/>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1" name="Freeform 20"/>
              <p:cNvSpPr>
                <a:spLocks/>
              </p:cNvSpPr>
              <p:nvPr/>
            </p:nvSpPr>
            <p:spPr bwMode="auto">
              <a:xfrm>
                <a:off x="873125" y="3270251"/>
                <a:ext cx="3095625" cy="189547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2" name="Freeform 21"/>
              <p:cNvSpPr>
                <a:spLocks/>
              </p:cNvSpPr>
              <p:nvPr/>
            </p:nvSpPr>
            <p:spPr bwMode="auto">
              <a:xfrm>
                <a:off x="6962775" y="4486276"/>
                <a:ext cx="577850" cy="57150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3" name="Freeform 22"/>
              <p:cNvSpPr>
                <a:spLocks/>
              </p:cNvSpPr>
              <p:nvPr/>
            </p:nvSpPr>
            <p:spPr bwMode="auto">
              <a:xfrm>
                <a:off x="4975225" y="4273551"/>
                <a:ext cx="733425" cy="76200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4" name="Freeform 23"/>
              <p:cNvSpPr>
                <a:spLocks/>
              </p:cNvSpPr>
              <p:nvPr/>
            </p:nvSpPr>
            <p:spPr bwMode="auto">
              <a:xfrm>
                <a:off x="5438775" y="4105276"/>
                <a:ext cx="1196975" cy="73977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5" name="Freeform 24"/>
              <p:cNvSpPr>
                <a:spLocks/>
              </p:cNvSpPr>
              <p:nvPr/>
            </p:nvSpPr>
            <p:spPr bwMode="auto">
              <a:xfrm>
                <a:off x="6423025" y="3759201"/>
                <a:ext cx="739775" cy="911225"/>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6" name="Freeform 25"/>
              <p:cNvSpPr>
                <a:spLocks/>
              </p:cNvSpPr>
              <p:nvPr/>
            </p:nvSpPr>
            <p:spPr bwMode="auto">
              <a:xfrm>
                <a:off x="6619875" y="3635376"/>
                <a:ext cx="863600" cy="854075"/>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8" name="Freeform 26"/>
              <p:cNvSpPr>
                <a:spLocks/>
              </p:cNvSpPr>
              <p:nvPr/>
            </p:nvSpPr>
            <p:spPr bwMode="auto">
              <a:xfrm>
                <a:off x="5727700" y="3489326"/>
                <a:ext cx="889000" cy="860425"/>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39" name="Freeform 27"/>
              <p:cNvSpPr>
                <a:spLocks/>
              </p:cNvSpPr>
              <p:nvPr/>
            </p:nvSpPr>
            <p:spPr bwMode="auto">
              <a:xfrm>
                <a:off x="5026025" y="2933701"/>
                <a:ext cx="777875" cy="1409700"/>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2" name="Freeform 28"/>
              <p:cNvSpPr>
                <a:spLocks/>
              </p:cNvSpPr>
              <p:nvPr/>
            </p:nvSpPr>
            <p:spPr bwMode="auto">
              <a:xfrm>
                <a:off x="2630488" y="2922588"/>
                <a:ext cx="1962150" cy="1428750"/>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3" name="Freeform 29"/>
              <p:cNvSpPr>
                <a:spLocks/>
              </p:cNvSpPr>
              <p:nvPr/>
            </p:nvSpPr>
            <p:spPr bwMode="auto">
              <a:xfrm>
                <a:off x="5676900" y="2717801"/>
                <a:ext cx="539750" cy="1085850"/>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4" name="Freeform 30"/>
              <p:cNvSpPr>
                <a:spLocks/>
              </p:cNvSpPr>
              <p:nvPr/>
            </p:nvSpPr>
            <p:spPr bwMode="auto">
              <a:xfrm>
                <a:off x="6384925" y="3101976"/>
                <a:ext cx="1016000" cy="679450"/>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5" name="Freeform 31"/>
              <p:cNvSpPr>
                <a:spLocks/>
              </p:cNvSpPr>
              <p:nvPr/>
            </p:nvSpPr>
            <p:spPr bwMode="auto">
              <a:xfrm>
                <a:off x="4806950" y="3000376"/>
                <a:ext cx="438150" cy="682625"/>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6" name="Freeform 32"/>
              <p:cNvSpPr>
                <a:spLocks/>
              </p:cNvSpPr>
              <p:nvPr/>
            </p:nvSpPr>
            <p:spPr bwMode="auto">
              <a:xfrm>
                <a:off x="6108700" y="2295526"/>
                <a:ext cx="850900" cy="1219200"/>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7" name="Freeform 33"/>
              <p:cNvSpPr>
                <a:spLocks/>
              </p:cNvSpPr>
              <p:nvPr/>
            </p:nvSpPr>
            <p:spPr bwMode="auto">
              <a:xfrm>
                <a:off x="555625" y="1035051"/>
                <a:ext cx="3143250" cy="2406650"/>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8" name="Freeform 34"/>
              <p:cNvSpPr>
                <a:spLocks/>
              </p:cNvSpPr>
              <p:nvPr/>
            </p:nvSpPr>
            <p:spPr bwMode="auto">
              <a:xfrm>
                <a:off x="3883025" y="361951"/>
                <a:ext cx="3463925" cy="296545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49" name="Freeform 35"/>
              <p:cNvSpPr>
                <a:spLocks/>
              </p:cNvSpPr>
              <p:nvPr/>
            </p:nvSpPr>
            <p:spPr bwMode="auto">
              <a:xfrm>
                <a:off x="6346825" y="2600326"/>
                <a:ext cx="368300" cy="419100"/>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0" name="Freeform 36"/>
              <p:cNvSpPr>
                <a:spLocks/>
              </p:cNvSpPr>
              <p:nvPr/>
            </p:nvSpPr>
            <p:spPr bwMode="auto">
              <a:xfrm>
                <a:off x="6807200" y="2041526"/>
                <a:ext cx="933450" cy="879475"/>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1" name="Freeform 37"/>
              <p:cNvSpPr>
                <a:spLocks/>
              </p:cNvSpPr>
              <p:nvPr/>
            </p:nvSpPr>
            <p:spPr bwMode="auto">
              <a:xfrm>
                <a:off x="7004050" y="1552576"/>
                <a:ext cx="1330325" cy="844550"/>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2" name="Freeform 38"/>
              <p:cNvSpPr>
                <a:spLocks/>
              </p:cNvSpPr>
              <p:nvPr/>
            </p:nvSpPr>
            <p:spPr bwMode="auto">
              <a:xfrm>
                <a:off x="6727825" y="285751"/>
                <a:ext cx="1768475" cy="1581150"/>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3" name="Freeform 39"/>
              <p:cNvSpPr>
                <a:spLocks/>
              </p:cNvSpPr>
              <p:nvPr/>
            </p:nvSpPr>
            <p:spPr bwMode="auto">
              <a:xfrm>
                <a:off x="3181350" y="2301876"/>
                <a:ext cx="2238375" cy="1905000"/>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4" name="Freeform 40"/>
              <p:cNvSpPr>
                <a:spLocks/>
              </p:cNvSpPr>
              <p:nvPr/>
            </p:nvSpPr>
            <p:spPr bwMode="auto">
              <a:xfrm>
                <a:off x="2597150" y="1939926"/>
                <a:ext cx="79375" cy="82550"/>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5" name="Freeform 41"/>
              <p:cNvSpPr>
                <a:spLocks/>
              </p:cNvSpPr>
              <p:nvPr/>
            </p:nvSpPr>
            <p:spPr bwMode="auto">
              <a:xfrm>
                <a:off x="4384675" y="3463926"/>
                <a:ext cx="79375" cy="82550"/>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6" name="Freeform 42"/>
              <p:cNvSpPr>
                <a:spLocks/>
              </p:cNvSpPr>
              <p:nvPr/>
            </p:nvSpPr>
            <p:spPr bwMode="auto">
              <a:xfrm>
                <a:off x="4737100" y="454342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7" name="Freeform 43"/>
              <p:cNvSpPr>
                <a:spLocks/>
              </p:cNvSpPr>
              <p:nvPr/>
            </p:nvSpPr>
            <p:spPr bwMode="auto">
              <a:xfrm>
                <a:off x="4495800" y="558165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8" name="Freeform 44"/>
              <p:cNvSpPr>
                <a:spLocks/>
              </p:cNvSpPr>
              <p:nvPr/>
            </p:nvSpPr>
            <p:spPr bwMode="auto">
              <a:xfrm>
                <a:off x="2736850" y="45339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59" name="Freeform 45"/>
              <p:cNvSpPr>
                <a:spLocks/>
              </p:cNvSpPr>
              <p:nvPr/>
            </p:nvSpPr>
            <p:spPr bwMode="auto">
              <a:xfrm>
                <a:off x="5451475" y="5978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0" name="Freeform 46"/>
              <p:cNvSpPr>
                <a:spLocks/>
              </p:cNvSpPr>
              <p:nvPr/>
            </p:nvSpPr>
            <p:spPr bwMode="auto">
              <a:xfrm>
                <a:off x="5181600" y="5302251"/>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1" name="Freeform 47"/>
              <p:cNvSpPr>
                <a:spLocks/>
              </p:cNvSpPr>
              <p:nvPr/>
            </p:nvSpPr>
            <p:spPr bwMode="auto">
              <a:xfrm>
                <a:off x="6146800" y="49561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2" name="Freeform 48"/>
              <p:cNvSpPr>
                <a:spLocks/>
              </p:cNvSpPr>
              <p:nvPr/>
            </p:nvSpPr>
            <p:spPr bwMode="auto">
              <a:xfrm>
                <a:off x="6308725" y="5861051"/>
                <a:ext cx="63500" cy="63500"/>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3" name="Freeform 49"/>
              <p:cNvSpPr>
                <a:spLocks/>
              </p:cNvSpPr>
              <p:nvPr/>
            </p:nvSpPr>
            <p:spPr bwMode="auto">
              <a:xfrm>
                <a:off x="6642100" y="485140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4" name="Freeform 50"/>
              <p:cNvSpPr>
                <a:spLocks/>
              </p:cNvSpPr>
              <p:nvPr/>
            </p:nvSpPr>
            <p:spPr bwMode="auto">
              <a:xfrm>
                <a:off x="7213600" y="52546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5" name="Freeform 51"/>
              <p:cNvSpPr>
                <a:spLocks/>
              </p:cNvSpPr>
              <p:nvPr/>
            </p:nvSpPr>
            <p:spPr bwMode="auto">
              <a:xfrm>
                <a:off x="7216775" y="447357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6" name="Freeform 52"/>
              <p:cNvSpPr>
                <a:spLocks/>
              </p:cNvSpPr>
              <p:nvPr/>
            </p:nvSpPr>
            <p:spPr bwMode="auto">
              <a:xfrm>
                <a:off x="6791325"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7" name="Freeform 53"/>
              <p:cNvSpPr>
                <a:spLocks/>
              </p:cNvSpPr>
              <p:nvPr/>
            </p:nvSpPr>
            <p:spPr bwMode="auto">
              <a:xfrm>
                <a:off x="7073900" y="420687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8" name="Freeform 54"/>
              <p:cNvSpPr>
                <a:spLocks/>
              </p:cNvSpPr>
              <p:nvPr/>
            </p:nvSpPr>
            <p:spPr bwMode="auto">
              <a:xfrm>
                <a:off x="6165850" y="375920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69" name="Freeform 55"/>
              <p:cNvSpPr>
                <a:spLocks/>
              </p:cNvSpPr>
              <p:nvPr/>
            </p:nvSpPr>
            <p:spPr bwMode="auto">
              <a:xfrm>
                <a:off x="5464175" y="3879851"/>
                <a:ext cx="66675" cy="63500"/>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0" name="Freeform 56"/>
              <p:cNvSpPr>
                <a:spLocks/>
              </p:cNvSpPr>
              <p:nvPr/>
            </p:nvSpPr>
            <p:spPr bwMode="auto">
              <a:xfrm>
                <a:off x="5972175" y="31845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1" name="Freeform 57"/>
              <p:cNvSpPr>
                <a:spLocks/>
              </p:cNvSpPr>
              <p:nvPr/>
            </p:nvSpPr>
            <p:spPr bwMode="auto">
              <a:xfrm>
                <a:off x="6254750" y="30892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2" name="Freeform 58"/>
              <p:cNvSpPr>
                <a:spLocks/>
              </p:cNvSpPr>
              <p:nvPr/>
            </p:nvSpPr>
            <p:spPr bwMode="auto">
              <a:xfrm>
                <a:off x="6667500" y="3346451"/>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3" name="Freeform 59"/>
              <p:cNvSpPr>
                <a:spLocks/>
              </p:cNvSpPr>
              <p:nvPr/>
            </p:nvSpPr>
            <p:spPr bwMode="auto">
              <a:xfrm>
                <a:off x="5054600" y="3079751"/>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4" name="Freeform 60"/>
              <p:cNvSpPr>
                <a:spLocks/>
              </p:cNvSpPr>
              <p:nvPr/>
            </p:nvSpPr>
            <p:spPr bwMode="auto">
              <a:xfrm>
                <a:off x="5803900" y="2654301"/>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5" name="Freeform 61"/>
              <p:cNvSpPr>
                <a:spLocks/>
              </p:cNvSpPr>
              <p:nvPr/>
            </p:nvSpPr>
            <p:spPr bwMode="auto">
              <a:xfrm>
                <a:off x="6645275" y="2870201"/>
                <a:ext cx="66675" cy="6667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6" name="Freeform 62"/>
              <p:cNvSpPr>
                <a:spLocks/>
              </p:cNvSpPr>
              <p:nvPr/>
            </p:nvSpPr>
            <p:spPr bwMode="auto">
              <a:xfrm>
                <a:off x="7394575" y="2266951"/>
                <a:ext cx="66675" cy="63500"/>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7" name="Freeform 63"/>
              <p:cNvSpPr>
                <a:spLocks/>
              </p:cNvSpPr>
              <p:nvPr/>
            </p:nvSpPr>
            <p:spPr bwMode="auto">
              <a:xfrm>
                <a:off x="7559675" y="1882776"/>
                <a:ext cx="63500" cy="6667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8" name="Freeform 64"/>
              <p:cNvSpPr>
                <a:spLocks/>
              </p:cNvSpPr>
              <p:nvPr/>
            </p:nvSpPr>
            <p:spPr bwMode="auto">
              <a:xfrm>
                <a:off x="7645400" y="1539876"/>
                <a:ext cx="63500" cy="6667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79" name="Freeform 65"/>
              <p:cNvSpPr>
                <a:spLocks/>
              </p:cNvSpPr>
              <p:nvPr/>
            </p:nvSpPr>
            <p:spPr bwMode="auto">
              <a:xfrm>
                <a:off x="4708525" y="3597276"/>
                <a:ext cx="82550" cy="82550"/>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0" name="Freeform 66"/>
              <p:cNvSpPr>
                <a:spLocks/>
              </p:cNvSpPr>
              <p:nvPr/>
            </p:nvSpPr>
            <p:spPr bwMode="auto">
              <a:xfrm>
                <a:off x="5759450" y="6537326"/>
                <a:ext cx="63500" cy="63500"/>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1" name="Freeform 67"/>
              <p:cNvSpPr>
                <a:spLocks/>
              </p:cNvSpPr>
              <p:nvPr/>
            </p:nvSpPr>
            <p:spPr bwMode="auto">
              <a:xfrm>
                <a:off x="6429375" y="6045201"/>
                <a:ext cx="66675" cy="63500"/>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2" name="Freeform 68"/>
              <p:cNvSpPr>
                <a:spLocks/>
              </p:cNvSpPr>
              <p:nvPr/>
            </p:nvSpPr>
            <p:spPr bwMode="auto">
              <a:xfrm>
                <a:off x="7600950" y="5419726"/>
                <a:ext cx="63500" cy="63500"/>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3" name="Freeform 69"/>
              <p:cNvSpPr>
                <a:spLocks/>
              </p:cNvSpPr>
              <p:nvPr/>
            </p:nvSpPr>
            <p:spPr bwMode="auto">
              <a:xfrm>
                <a:off x="7426325" y="4251326"/>
                <a:ext cx="95250" cy="95250"/>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4" name="Freeform 70"/>
              <p:cNvSpPr>
                <a:spLocks/>
              </p:cNvSpPr>
              <p:nvPr/>
            </p:nvSpPr>
            <p:spPr bwMode="auto">
              <a:xfrm>
                <a:off x="6362700" y="4521201"/>
                <a:ext cx="66675" cy="63500"/>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5" name="Freeform 71"/>
              <p:cNvSpPr>
                <a:spLocks/>
              </p:cNvSpPr>
              <p:nvPr/>
            </p:nvSpPr>
            <p:spPr bwMode="auto">
              <a:xfrm>
                <a:off x="6416675" y="2724151"/>
                <a:ext cx="123825" cy="120650"/>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6" name="Freeform 72"/>
              <p:cNvSpPr>
                <a:spLocks/>
              </p:cNvSpPr>
              <p:nvPr/>
            </p:nvSpPr>
            <p:spPr bwMode="auto">
              <a:xfrm>
                <a:off x="6210300" y="6080126"/>
                <a:ext cx="66675" cy="6667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7" name="Freeform 73"/>
              <p:cNvSpPr>
                <a:spLocks/>
              </p:cNvSpPr>
              <p:nvPr/>
            </p:nvSpPr>
            <p:spPr bwMode="auto">
              <a:xfrm>
                <a:off x="5130800" y="4695826"/>
                <a:ext cx="63500" cy="63500"/>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sp>
            <p:nvSpPr>
              <p:cNvPr id="88" name="Freeform 8"/>
              <p:cNvSpPr>
                <a:spLocks/>
              </p:cNvSpPr>
              <p:nvPr/>
            </p:nvSpPr>
            <p:spPr bwMode="auto">
              <a:xfrm>
                <a:off x="5488850" y="6554013"/>
                <a:ext cx="387350" cy="320675"/>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pFill/>
              <a:ln>
                <a:noFill/>
              </a:ln>
              <a:sp3d extrusionH="127000" contourW="19050">
                <a:bevelT w="69850" h="31750" prst="divot"/>
                <a:contourClr>
                  <a:schemeClr val="bg1"/>
                </a:contourClr>
              </a:sp3d>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dirty="0">
                  <a:solidFill>
                    <a:prstClr val="black"/>
                  </a:solidFill>
                  <a:latin typeface="微软雅黑" panose="020B0503020204020204" pitchFamily="34" charset="-122"/>
                </a:endParaRPr>
              </a:p>
            </p:txBody>
          </p:sp>
        </p:grpSp>
        <p:sp>
          <p:nvSpPr>
            <p:cNvPr id="15" name="泪滴形 14"/>
            <p:cNvSpPr/>
            <p:nvPr/>
          </p:nvSpPr>
          <p:spPr>
            <a:xfrm rot="7974587">
              <a:off x="7961776" y="2111794"/>
              <a:ext cx="632666" cy="632666"/>
            </a:xfrm>
            <a:prstGeom prst="teardrop">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prstClr val="white"/>
                </a:solidFill>
              </a:endParaRPr>
            </a:p>
          </p:txBody>
        </p:sp>
        <p:sp>
          <p:nvSpPr>
            <p:cNvPr id="16" name="泪滴形 15"/>
            <p:cNvSpPr/>
            <p:nvPr/>
          </p:nvSpPr>
          <p:spPr>
            <a:xfrm rot="7974587">
              <a:off x="8764161" y="3912569"/>
              <a:ext cx="632666" cy="632666"/>
            </a:xfrm>
            <a:prstGeom prst="teardrop">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prstClr val="white"/>
                </a:solidFill>
              </a:endParaRPr>
            </a:p>
          </p:txBody>
        </p:sp>
        <p:sp>
          <p:nvSpPr>
            <p:cNvPr id="17" name="泪滴形 16"/>
            <p:cNvSpPr/>
            <p:nvPr/>
          </p:nvSpPr>
          <p:spPr>
            <a:xfrm rot="7974587">
              <a:off x="5431111" y="3224312"/>
              <a:ext cx="632666" cy="632666"/>
            </a:xfrm>
            <a:prstGeom prst="teardrop">
              <a:avLst/>
            </a:prstGeom>
            <a:solidFill>
              <a:schemeClr val="tx1">
                <a:lumMod val="85000"/>
                <a:lumOff val="1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prstClr val="white"/>
                </a:solidFill>
              </a:endParaRPr>
            </a:p>
          </p:txBody>
        </p:sp>
        <p:sp>
          <p:nvSpPr>
            <p:cNvPr id="18" name="泪滴形 17"/>
            <p:cNvSpPr/>
            <p:nvPr/>
          </p:nvSpPr>
          <p:spPr>
            <a:xfrm rot="7974587">
              <a:off x="7187661" y="3978095"/>
              <a:ext cx="397961" cy="397961"/>
            </a:xfrm>
            <a:prstGeom prst="teardrop">
              <a:avLst/>
            </a:prstGeom>
            <a:solidFill>
              <a:srgbClr val="C0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a:solidFill>
                  <a:prstClr val="white"/>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22"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0" y="1282700"/>
            <a:ext cx="12192000" cy="20161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pic>
        <p:nvPicPr>
          <p:cNvPr id="30725" name="图片 9"/>
          <p:cNvPicPr>
            <a:picLocks noChangeAspect="1"/>
          </p:cNvPicPr>
          <p:nvPr/>
        </p:nvPicPr>
        <p:blipFill>
          <a:blip r:embed="rId5">
            <a:extLst>
              <a:ext uri="{28A0092B-C50C-407E-A947-70E740481C1C}">
                <a14:useLocalDpi xmlns:a14="http://schemas.microsoft.com/office/drawing/2010/main" val="0"/>
              </a:ext>
            </a:extLst>
          </a:blip>
          <a:srcRect l="11812"/>
          <a:stretch>
            <a:fillRect/>
          </a:stretch>
        </p:blipFill>
        <p:spPr bwMode="auto">
          <a:xfrm>
            <a:off x="657225" y="2420938"/>
            <a:ext cx="21082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图片 10"/>
          <p:cNvPicPr>
            <a:picLocks noChangeAspect="1"/>
          </p:cNvPicPr>
          <p:nvPr/>
        </p:nvPicPr>
        <p:blipFill>
          <a:blip r:embed="rId6" cstate="print">
            <a:extLst>
              <a:ext uri="{28A0092B-C50C-407E-A947-70E740481C1C}">
                <a14:useLocalDpi xmlns:a14="http://schemas.microsoft.com/office/drawing/2010/main" val="0"/>
              </a:ext>
            </a:extLst>
          </a:blip>
          <a:srcRect l="11812"/>
          <a:stretch>
            <a:fillRect/>
          </a:stretch>
        </p:blipFill>
        <p:spPr bwMode="auto">
          <a:xfrm>
            <a:off x="3494088" y="2414588"/>
            <a:ext cx="210978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图片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1438" y="2420938"/>
            <a:ext cx="2109787"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图片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59888" y="2403475"/>
            <a:ext cx="21082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矩形 13"/>
          <p:cNvSpPr>
            <a:spLocks noChangeArrowheads="1"/>
          </p:cNvSpPr>
          <p:nvPr/>
        </p:nvSpPr>
        <p:spPr bwMode="auto">
          <a:xfrm>
            <a:off x="828675" y="1697038"/>
            <a:ext cx="17668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1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100" dirty="0">
                <a:solidFill>
                  <a:srgbClr val="FFFFFF"/>
                </a:solidFill>
                <a:latin typeface="微软雅黑" panose="020B0503020204020204" pitchFamily="34" charset="-122"/>
                <a:ea typeface="微软雅黑" panose="020B0503020204020204" pitchFamily="34" charset="-122"/>
              </a:rPr>
              <a:t>专业</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的美化</a:t>
            </a:r>
            <a:endParaRPr lang="zh-CN" altLang="en-US" sz="1100" dirty="0">
              <a:solidFill>
                <a:srgbClr val="FFFFFF"/>
              </a:solidFill>
            </a:endParaRPr>
          </a:p>
        </p:txBody>
      </p:sp>
      <p:sp>
        <p:nvSpPr>
          <p:cNvPr id="30730" name="矩形 14"/>
          <p:cNvSpPr>
            <a:spLocks noChangeArrowheads="1"/>
          </p:cNvSpPr>
          <p:nvPr/>
        </p:nvSpPr>
        <p:spPr bwMode="auto">
          <a:xfrm>
            <a:off x="3665538" y="1697038"/>
            <a:ext cx="17668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1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100" dirty="0">
                <a:solidFill>
                  <a:srgbClr val="FFFFFF"/>
                </a:solidFill>
                <a:latin typeface="微软雅黑" panose="020B0503020204020204" pitchFamily="34" charset="-122"/>
                <a:ea typeface="微软雅黑" panose="020B0503020204020204" pitchFamily="34" charset="-122"/>
              </a:rPr>
              <a:t>专业</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的美化</a:t>
            </a:r>
            <a:endParaRPr lang="zh-CN" altLang="en-US" sz="1100" dirty="0">
              <a:solidFill>
                <a:srgbClr val="FFFFFF"/>
              </a:solidFill>
            </a:endParaRPr>
          </a:p>
        </p:txBody>
      </p:sp>
      <p:sp>
        <p:nvSpPr>
          <p:cNvPr id="30731" name="矩形 15"/>
          <p:cNvSpPr>
            <a:spLocks noChangeArrowheads="1"/>
          </p:cNvSpPr>
          <p:nvPr/>
        </p:nvSpPr>
        <p:spPr bwMode="auto">
          <a:xfrm>
            <a:off x="6592888" y="1711325"/>
            <a:ext cx="17668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1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100" dirty="0">
                <a:solidFill>
                  <a:srgbClr val="FFFFFF"/>
                </a:solidFill>
                <a:latin typeface="微软雅黑" panose="020B0503020204020204" pitchFamily="34" charset="-122"/>
                <a:ea typeface="微软雅黑" panose="020B0503020204020204" pitchFamily="34" charset="-122"/>
              </a:rPr>
              <a:t>专业</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的美化</a:t>
            </a:r>
            <a:endParaRPr lang="zh-CN" altLang="en-US" sz="1100" dirty="0">
              <a:solidFill>
                <a:srgbClr val="FFFFFF"/>
              </a:solidFill>
            </a:endParaRPr>
          </a:p>
        </p:txBody>
      </p:sp>
      <p:sp>
        <p:nvSpPr>
          <p:cNvPr id="30732" name="矩形 16"/>
          <p:cNvSpPr>
            <a:spLocks noChangeArrowheads="1"/>
          </p:cNvSpPr>
          <p:nvPr/>
        </p:nvSpPr>
        <p:spPr bwMode="auto">
          <a:xfrm>
            <a:off x="9431338" y="1711325"/>
            <a:ext cx="17653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100" dirty="0" smtClean="0">
                <a:solidFill>
                  <a:srgbClr val="FFFFFF"/>
                </a:solidFill>
                <a:latin typeface="微软雅黑" panose="020B0503020204020204" pitchFamily="34" charset="-122"/>
                <a:ea typeface="微软雅黑" panose="020B0503020204020204" pitchFamily="34" charset="-122"/>
              </a:rPr>
              <a:t>锐旗设计致力于</a:t>
            </a:r>
            <a:r>
              <a:rPr lang="zh-CN" altLang="en-US" sz="1100" dirty="0">
                <a:solidFill>
                  <a:srgbClr val="FFFFFF"/>
                </a:solidFill>
                <a:latin typeface="微软雅黑" panose="020B0503020204020204" pitchFamily="34" charset="-122"/>
                <a:ea typeface="微软雅黑" panose="020B0503020204020204" pitchFamily="34" charset="-122"/>
              </a:rPr>
              <a:t>专业</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100" dirty="0">
                <a:solidFill>
                  <a:srgbClr val="FFFFFF"/>
                </a:solidFill>
                <a:latin typeface="微软雅黑" panose="020B0503020204020204" pitchFamily="34" charset="-122"/>
                <a:ea typeface="微软雅黑" panose="020B0503020204020204" pitchFamily="34" charset="-122"/>
              </a:rPr>
              <a:t>PPT</a:t>
            </a:r>
            <a:r>
              <a:rPr lang="zh-CN" altLang="en-US" sz="1100" dirty="0">
                <a:solidFill>
                  <a:srgbClr val="FFFFFF"/>
                </a:solidFill>
                <a:latin typeface="微软雅黑" panose="020B0503020204020204" pitchFamily="34" charset="-122"/>
                <a:ea typeface="微软雅黑" panose="020B0503020204020204" pitchFamily="34" charset="-122"/>
              </a:rPr>
              <a:t>的美化</a:t>
            </a:r>
            <a:endParaRPr lang="zh-CN" altLang="en-US" sz="1100" dirty="0">
              <a:solidFill>
                <a:srgbClr val="FFFFFF"/>
              </a:solidFill>
            </a:endParaRPr>
          </a:p>
        </p:txBody>
      </p:sp>
      <p:sp>
        <p:nvSpPr>
          <p:cNvPr id="30733" name="文本框 17"/>
          <p:cNvSpPr txBox="1">
            <a:spLocks noChangeArrowheads="1"/>
          </p:cNvSpPr>
          <p:nvPr/>
        </p:nvSpPr>
        <p:spPr bwMode="auto">
          <a:xfrm>
            <a:off x="1119188" y="4446588"/>
            <a:ext cx="1366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000000"/>
                </a:solidFill>
                <a:latin typeface="微软雅黑" panose="020B0503020204020204" pitchFamily="34" charset="-122"/>
                <a:ea typeface="微软雅黑" panose="020B0503020204020204" pitchFamily="34" charset="-122"/>
              </a:rPr>
              <a:t>同事姓名</a:t>
            </a:r>
          </a:p>
        </p:txBody>
      </p:sp>
      <p:sp>
        <p:nvSpPr>
          <p:cNvPr id="30734" name="矩形 18"/>
          <p:cNvSpPr>
            <a:spLocks noChangeArrowheads="1"/>
          </p:cNvSpPr>
          <p:nvPr/>
        </p:nvSpPr>
        <p:spPr bwMode="auto">
          <a:xfrm>
            <a:off x="684213" y="4984750"/>
            <a:ext cx="22367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a:t>
            </a: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30735" name="矩形 19"/>
          <p:cNvSpPr>
            <a:spLocks noChangeArrowheads="1"/>
          </p:cNvSpPr>
          <p:nvPr/>
        </p:nvSpPr>
        <p:spPr bwMode="auto">
          <a:xfrm>
            <a:off x="3411538" y="4984750"/>
            <a:ext cx="223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a:t>
            </a: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30736" name="矩形 20"/>
          <p:cNvSpPr>
            <a:spLocks noChangeArrowheads="1"/>
          </p:cNvSpPr>
          <p:nvPr/>
        </p:nvSpPr>
        <p:spPr bwMode="auto">
          <a:xfrm>
            <a:off x="6356350" y="4984750"/>
            <a:ext cx="223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a:t>
            </a: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30737" name="矩形 21"/>
          <p:cNvSpPr>
            <a:spLocks noChangeArrowheads="1"/>
          </p:cNvSpPr>
          <p:nvPr/>
        </p:nvSpPr>
        <p:spPr bwMode="auto">
          <a:xfrm>
            <a:off x="9194800" y="4984750"/>
            <a:ext cx="2238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smtClean="0">
                <a:solidFill>
                  <a:srgbClr val="000000"/>
                </a:solidFill>
                <a:latin typeface="微软雅黑" panose="020B0503020204020204" pitchFamily="34" charset="-122"/>
                <a:ea typeface="微软雅黑" panose="020B0503020204020204" pitchFamily="34" charset="-122"/>
              </a:rPr>
              <a:t>锐旗设计致力于</a:t>
            </a:r>
            <a:r>
              <a:rPr lang="zh-CN" altLang="en-US" sz="1200" dirty="0">
                <a:solidFill>
                  <a:srgbClr val="000000"/>
                </a:solidFill>
                <a:latin typeface="微软雅黑" panose="020B0503020204020204" pitchFamily="34" charset="-122"/>
                <a:ea typeface="微软雅黑" panose="020B0503020204020204" pitchFamily="34" charset="-122"/>
              </a:rPr>
              <a:t>专业</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模板的发布，课件及汇报</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000000"/>
                </a:solidFill>
                <a:latin typeface="微软雅黑" panose="020B0503020204020204" pitchFamily="34" charset="-122"/>
                <a:ea typeface="微软雅黑" panose="020B0503020204020204" pitchFamily="34" charset="-122"/>
              </a:rPr>
              <a:t>PPT</a:t>
            </a:r>
            <a:r>
              <a:rPr lang="zh-CN" altLang="en-US" sz="1200" dirty="0">
                <a:solidFill>
                  <a:srgbClr val="000000"/>
                </a:solidFill>
                <a:latin typeface="微软雅黑" panose="020B0503020204020204" pitchFamily="34" charset="-122"/>
                <a:ea typeface="微软雅黑" panose="020B0503020204020204" pitchFamily="34" charset="-122"/>
              </a:rPr>
              <a:t>个性定制服务。</a:t>
            </a:r>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30738" name="文本框 22"/>
          <p:cNvSpPr txBox="1">
            <a:spLocks noChangeArrowheads="1"/>
          </p:cNvSpPr>
          <p:nvPr/>
        </p:nvSpPr>
        <p:spPr bwMode="auto">
          <a:xfrm>
            <a:off x="4064000" y="4446588"/>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000000"/>
                </a:solidFill>
                <a:latin typeface="微软雅黑" panose="020B0503020204020204" pitchFamily="34" charset="-122"/>
                <a:ea typeface="微软雅黑" panose="020B0503020204020204" pitchFamily="34" charset="-122"/>
              </a:rPr>
              <a:t>同事姓名</a:t>
            </a:r>
          </a:p>
        </p:txBody>
      </p:sp>
      <p:sp>
        <p:nvSpPr>
          <p:cNvPr id="30739" name="文本框 23"/>
          <p:cNvSpPr txBox="1">
            <a:spLocks noChangeArrowheads="1"/>
          </p:cNvSpPr>
          <p:nvPr/>
        </p:nvSpPr>
        <p:spPr bwMode="auto">
          <a:xfrm>
            <a:off x="6967538" y="4446588"/>
            <a:ext cx="1368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000000"/>
                </a:solidFill>
                <a:latin typeface="微软雅黑" panose="020B0503020204020204" pitchFamily="34" charset="-122"/>
                <a:ea typeface="微软雅黑" panose="020B0503020204020204" pitchFamily="34" charset="-122"/>
              </a:rPr>
              <a:t>同事姓名</a:t>
            </a:r>
          </a:p>
        </p:txBody>
      </p:sp>
      <p:sp>
        <p:nvSpPr>
          <p:cNvPr id="30740" name="文本框 24"/>
          <p:cNvSpPr txBox="1">
            <a:spLocks noChangeArrowheads="1"/>
          </p:cNvSpPr>
          <p:nvPr/>
        </p:nvSpPr>
        <p:spPr bwMode="auto">
          <a:xfrm>
            <a:off x="9799638" y="4446588"/>
            <a:ext cx="1366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600" b="1">
                <a:solidFill>
                  <a:srgbClr val="000000"/>
                </a:solidFill>
                <a:latin typeface="微软雅黑" panose="020B0503020204020204" pitchFamily="34" charset="-122"/>
                <a:ea typeface="微软雅黑" panose="020B0503020204020204" pitchFamily="34" charset="-122"/>
              </a:rPr>
              <a:t>同事姓名</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组合 40"/>
          <p:cNvGrpSpPr>
            <a:grpSpLocks/>
          </p:cNvGrpSpPr>
          <p:nvPr/>
        </p:nvGrpSpPr>
        <p:grpSpPr bwMode="auto">
          <a:xfrm>
            <a:off x="357188" y="776288"/>
            <a:ext cx="4298950" cy="711200"/>
            <a:chOff x="508044" y="767587"/>
            <a:chExt cx="4299626" cy="710880"/>
          </a:xfrm>
        </p:grpSpPr>
        <p:pic>
          <p:nvPicPr>
            <p:cNvPr id="31777"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8"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1749"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0" name="组合 8"/>
          <p:cNvGrpSpPr>
            <a:grpSpLocks/>
          </p:cNvGrpSpPr>
          <p:nvPr/>
        </p:nvGrpSpPr>
        <p:grpSpPr bwMode="auto">
          <a:xfrm>
            <a:off x="1520825" y="3937000"/>
            <a:ext cx="3035300" cy="368300"/>
            <a:chOff x="1346337" y="3710883"/>
            <a:chExt cx="3035967" cy="367877"/>
          </a:xfrm>
        </p:grpSpPr>
        <p:sp>
          <p:nvSpPr>
            <p:cNvPr id="10" name="Line 7"/>
            <p:cNvSpPr>
              <a:spLocks noChangeShapeType="1"/>
            </p:cNvSpPr>
            <p:nvPr/>
          </p:nvSpPr>
          <p:spPr bwMode="auto">
            <a:xfrm>
              <a:off x="1349513" y="4045461"/>
              <a:ext cx="3032791" cy="0"/>
            </a:xfrm>
            <a:prstGeom prst="line">
              <a:avLst/>
            </a:prstGeom>
            <a:noFill/>
            <a:ln w="9525">
              <a:solidFill>
                <a:sysClr val="window" lastClr="FFFFFF">
                  <a:lumMod val="75000"/>
                </a:sys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1776" name="Text Box 13"/>
            <p:cNvSpPr txBox="1">
              <a:spLocks noChangeArrowheads="1"/>
            </p:cNvSpPr>
            <p:nvPr/>
          </p:nvSpPr>
          <p:spPr bwMode="auto">
            <a:xfrm>
              <a:off x="1346337" y="3710883"/>
              <a:ext cx="2052232" cy="367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000000"/>
                  </a:solidFill>
                  <a:latin typeface="微软雅黑" panose="020B0503020204020204" pitchFamily="34" charset="-122"/>
                  <a:ea typeface="微软雅黑" panose="020B0503020204020204" pitchFamily="34" charset="-122"/>
                </a:rPr>
                <a:t>4. </a:t>
              </a:r>
              <a:r>
                <a:rPr lang="zh-CN" altLang="en-US">
                  <a:solidFill>
                    <a:srgbClr val="000000"/>
                  </a:solidFill>
                  <a:latin typeface="微软雅黑" panose="020B0503020204020204" pitchFamily="34" charset="-122"/>
                  <a:ea typeface="微软雅黑" panose="020B0503020204020204" pitchFamily="34" charset="-122"/>
                </a:rPr>
                <a:t>点击输入文本</a:t>
              </a:r>
              <a:endParaRPr lang="en-US" altLang="zh-CN">
                <a:solidFill>
                  <a:srgbClr val="000000"/>
                </a:solidFill>
                <a:latin typeface="微软雅黑" panose="020B0503020204020204" pitchFamily="34" charset="-122"/>
                <a:ea typeface="微软雅黑" panose="020B0503020204020204" pitchFamily="34" charset="-122"/>
              </a:endParaRPr>
            </a:p>
          </p:txBody>
        </p:sp>
      </p:grpSp>
      <p:grpSp>
        <p:nvGrpSpPr>
          <p:cNvPr id="31751" name="组合 11"/>
          <p:cNvGrpSpPr>
            <a:grpSpLocks/>
          </p:cNvGrpSpPr>
          <p:nvPr/>
        </p:nvGrpSpPr>
        <p:grpSpPr bwMode="auto">
          <a:xfrm>
            <a:off x="5938838" y="1401763"/>
            <a:ext cx="4524375" cy="5008562"/>
            <a:chOff x="5140787" y="1412776"/>
            <a:chExt cx="3867777" cy="4282752"/>
          </a:xfrm>
        </p:grpSpPr>
        <p:grpSp>
          <p:nvGrpSpPr>
            <p:cNvPr id="13" name="Group 14"/>
            <p:cNvGrpSpPr>
              <a:grpSpLocks/>
            </p:cNvGrpSpPr>
            <p:nvPr/>
          </p:nvGrpSpPr>
          <p:grpSpPr bwMode="auto">
            <a:xfrm>
              <a:off x="5140787" y="3270852"/>
              <a:ext cx="3867777" cy="2424676"/>
              <a:chOff x="3217" y="2688"/>
              <a:chExt cx="2908" cy="1823"/>
            </a:xfrm>
            <a:solidFill>
              <a:srgbClr val="0070C0"/>
            </a:solidFill>
          </p:grpSpPr>
          <p:sp>
            <p:nvSpPr>
              <p:cNvPr id="30" name="Freeform 15"/>
              <p:cNvSpPr>
                <a:spLocks noChangeArrowheads="1"/>
              </p:cNvSpPr>
              <p:nvPr/>
            </p:nvSpPr>
            <p:spPr bwMode="auto">
              <a:xfrm>
                <a:off x="3217" y="3039"/>
                <a:ext cx="2908" cy="1472"/>
              </a:xfrm>
              <a:custGeom>
                <a:avLst/>
                <a:gdLst>
                  <a:gd name="T0" fmla="*/ 311 w 12822"/>
                  <a:gd name="T1" fmla="*/ 0 h 6490"/>
                  <a:gd name="T2" fmla="*/ 660 w 12822"/>
                  <a:gd name="T3" fmla="*/ 131 h 6490"/>
                  <a:gd name="T4" fmla="*/ 424 w 12822"/>
                  <a:gd name="T5" fmla="*/ 334 h 6490"/>
                  <a:gd name="T6" fmla="*/ 0 w 12822"/>
                  <a:gd name="T7" fmla="*/ 131 h 6490"/>
                  <a:gd name="T8" fmla="*/ 311 w 12822"/>
                  <a:gd name="T9" fmla="*/ 0 h 64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22" h="6490">
                    <a:moveTo>
                      <a:pt x="6041" y="0"/>
                    </a:moveTo>
                    <a:lnTo>
                      <a:pt x="12821" y="2552"/>
                    </a:lnTo>
                    <a:lnTo>
                      <a:pt x="8237" y="6489"/>
                    </a:lnTo>
                    <a:lnTo>
                      <a:pt x="0" y="2546"/>
                    </a:lnTo>
                    <a:lnTo>
                      <a:pt x="6041" y="0"/>
                    </a:lnTo>
                  </a:path>
                </a:pathLst>
              </a:custGeom>
              <a:grpFill/>
              <a:ln w="9525">
                <a:solidFill>
                  <a:srgbClr val="2676FF">
                    <a:lumMod val="75000"/>
                  </a:srgb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1" name="Freeform 16"/>
              <p:cNvSpPr>
                <a:spLocks noChangeArrowheads="1"/>
              </p:cNvSpPr>
              <p:nvPr/>
            </p:nvSpPr>
            <p:spPr bwMode="auto">
              <a:xfrm>
                <a:off x="5004" y="3051"/>
                <a:ext cx="1112" cy="1459"/>
              </a:xfrm>
              <a:custGeom>
                <a:avLst/>
                <a:gdLst>
                  <a:gd name="T0" fmla="*/ 0 w 4904"/>
                  <a:gd name="T1" fmla="*/ 133 h 6434"/>
                  <a:gd name="T2" fmla="*/ 175 w 4904"/>
                  <a:gd name="T3" fmla="*/ 0 h 6434"/>
                  <a:gd name="T4" fmla="*/ 252 w 4904"/>
                  <a:gd name="T5" fmla="*/ 129 h 6434"/>
                  <a:gd name="T6" fmla="*/ 16 w 4904"/>
                  <a:gd name="T7" fmla="*/ 331 h 6434"/>
                  <a:gd name="T8" fmla="*/ 0 w 4904"/>
                  <a:gd name="T9" fmla="*/ 133 h 64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04" h="6434">
                    <a:moveTo>
                      <a:pt x="0" y="2581"/>
                    </a:moveTo>
                    <a:lnTo>
                      <a:pt x="3403" y="0"/>
                    </a:lnTo>
                    <a:lnTo>
                      <a:pt x="4903" y="2503"/>
                    </a:lnTo>
                    <a:lnTo>
                      <a:pt x="312" y="6433"/>
                    </a:lnTo>
                    <a:lnTo>
                      <a:pt x="0" y="2581"/>
                    </a:lnTo>
                  </a:path>
                </a:pathLst>
              </a:custGeom>
              <a:solidFill>
                <a:srgbClr val="C0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2" name="Freeform 17"/>
              <p:cNvSpPr>
                <a:spLocks noChangeArrowheads="1"/>
              </p:cNvSpPr>
              <p:nvPr/>
            </p:nvSpPr>
            <p:spPr bwMode="auto">
              <a:xfrm>
                <a:off x="3229" y="2688"/>
                <a:ext cx="1415" cy="918"/>
              </a:xfrm>
              <a:custGeom>
                <a:avLst/>
                <a:gdLst>
                  <a:gd name="T0" fmla="*/ 85 w 6241"/>
                  <a:gd name="T1" fmla="*/ 80 h 4046"/>
                  <a:gd name="T2" fmla="*/ 321 w 6241"/>
                  <a:gd name="T3" fmla="*/ 0 h 4046"/>
                  <a:gd name="T4" fmla="*/ 311 w 6241"/>
                  <a:gd name="T5" fmla="*/ 80 h 4046"/>
                  <a:gd name="T6" fmla="*/ 0 w 6241"/>
                  <a:gd name="T7" fmla="*/ 208 h 4046"/>
                  <a:gd name="T8" fmla="*/ 85 w 6241"/>
                  <a:gd name="T9" fmla="*/ 80 h 40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1" h="4046">
                    <a:moveTo>
                      <a:pt x="1647" y="1549"/>
                    </a:moveTo>
                    <a:lnTo>
                      <a:pt x="6240" y="0"/>
                    </a:lnTo>
                    <a:lnTo>
                      <a:pt x="6041" y="1549"/>
                    </a:lnTo>
                    <a:lnTo>
                      <a:pt x="0" y="4045"/>
                    </a:lnTo>
                    <a:lnTo>
                      <a:pt x="1647" y="1549"/>
                    </a:lnTo>
                  </a:path>
                </a:pathLst>
              </a:custGeom>
              <a:grpFill/>
              <a:ln w="9525">
                <a:solidFill>
                  <a:srgbClr val="2676FF">
                    <a:lumMod val="75000"/>
                  </a:srgb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3" name="Freeform 18"/>
              <p:cNvSpPr>
                <a:spLocks noChangeArrowheads="1"/>
              </p:cNvSpPr>
              <p:nvPr/>
            </p:nvSpPr>
            <p:spPr bwMode="auto">
              <a:xfrm>
                <a:off x="3614" y="2699"/>
                <a:ext cx="2162" cy="928"/>
              </a:xfrm>
              <a:custGeom>
                <a:avLst/>
                <a:gdLst>
                  <a:gd name="T0" fmla="*/ 231 w 9536"/>
                  <a:gd name="T1" fmla="*/ 0 h 4091"/>
                  <a:gd name="T2" fmla="*/ 490 w 9536"/>
                  <a:gd name="T3" fmla="*/ 82 h 4091"/>
                  <a:gd name="T4" fmla="*/ 315 w 9536"/>
                  <a:gd name="T5" fmla="*/ 211 h 4091"/>
                  <a:gd name="T6" fmla="*/ 0 w 9536"/>
                  <a:gd name="T7" fmla="*/ 77 h 4091"/>
                  <a:gd name="T8" fmla="*/ 231 w 9536"/>
                  <a:gd name="T9" fmla="*/ 0 h 40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36" h="4091">
                    <a:moveTo>
                      <a:pt x="4493" y="0"/>
                    </a:moveTo>
                    <a:lnTo>
                      <a:pt x="9535" y="1598"/>
                    </a:lnTo>
                    <a:lnTo>
                      <a:pt x="6132" y="4090"/>
                    </a:lnTo>
                    <a:lnTo>
                      <a:pt x="0" y="1499"/>
                    </a:lnTo>
                    <a:lnTo>
                      <a:pt x="4493" y="0"/>
                    </a:lnTo>
                  </a:path>
                </a:pathLst>
              </a:custGeom>
              <a:solidFill>
                <a:srgbClr val="C0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4" name="Freeform 19"/>
              <p:cNvSpPr>
                <a:spLocks noChangeArrowheads="1"/>
              </p:cNvSpPr>
              <p:nvPr/>
            </p:nvSpPr>
            <p:spPr bwMode="auto">
              <a:xfrm>
                <a:off x="3217" y="3039"/>
                <a:ext cx="1866" cy="1470"/>
              </a:xfrm>
              <a:custGeom>
                <a:avLst/>
                <a:gdLst>
                  <a:gd name="T0" fmla="*/ 87 w 8230"/>
                  <a:gd name="T1" fmla="*/ 0 h 6483"/>
                  <a:gd name="T2" fmla="*/ 403 w 8230"/>
                  <a:gd name="T3" fmla="*/ 133 h 6483"/>
                  <a:gd name="T4" fmla="*/ 423 w 8230"/>
                  <a:gd name="T5" fmla="*/ 333 h 6483"/>
                  <a:gd name="T6" fmla="*/ 0 w 8230"/>
                  <a:gd name="T7" fmla="*/ 131 h 6483"/>
                  <a:gd name="T8" fmla="*/ 87 w 8230"/>
                  <a:gd name="T9" fmla="*/ 0 h 64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30" h="6483">
                    <a:moveTo>
                      <a:pt x="1697" y="0"/>
                    </a:moveTo>
                    <a:lnTo>
                      <a:pt x="7840" y="2591"/>
                    </a:lnTo>
                    <a:lnTo>
                      <a:pt x="8229" y="6482"/>
                    </a:lnTo>
                    <a:lnTo>
                      <a:pt x="0" y="2546"/>
                    </a:lnTo>
                    <a:lnTo>
                      <a:pt x="1697" y="0"/>
                    </a:lnTo>
                  </a:path>
                </a:pathLst>
              </a:custGeom>
              <a:solidFill>
                <a:srgbClr val="C0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grpSp>
          <p:nvGrpSpPr>
            <p:cNvPr id="14" name="Group 20"/>
            <p:cNvGrpSpPr>
              <a:grpSpLocks/>
            </p:cNvGrpSpPr>
            <p:nvPr/>
          </p:nvGrpSpPr>
          <p:grpSpPr bwMode="auto">
            <a:xfrm>
              <a:off x="5747289" y="2684301"/>
              <a:ext cx="2694675" cy="1581426"/>
              <a:chOff x="3673" y="2247"/>
              <a:chExt cx="2026" cy="1189"/>
            </a:xfrm>
            <a:solidFill>
              <a:schemeClr val="tx1">
                <a:lumMod val="85000"/>
                <a:lumOff val="15000"/>
              </a:schemeClr>
            </a:solidFill>
          </p:grpSpPr>
          <p:sp>
            <p:nvSpPr>
              <p:cNvPr id="26" name="Freeform 21"/>
              <p:cNvSpPr>
                <a:spLocks noChangeArrowheads="1"/>
              </p:cNvSpPr>
              <p:nvPr/>
            </p:nvSpPr>
            <p:spPr bwMode="auto">
              <a:xfrm>
                <a:off x="3681" y="2581"/>
                <a:ext cx="2018" cy="851"/>
              </a:xfrm>
              <a:custGeom>
                <a:avLst/>
                <a:gdLst>
                  <a:gd name="T0" fmla="*/ 208 w 8901"/>
                  <a:gd name="T1" fmla="*/ 0 h 3753"/>
                  <a:gd name="T2" fmla="*/ 458 w 8901"/>
                  <a:gd name="T3" fmla="*/ 79 h 3753"/>
                  <a:gd name="T4" fmla="*/ 294 w 8901"/>
                  <a:gd name="T5" fmla="*/ 193 h 3753"/>
                  <a:gd name="T6" fmla="*/ 0 w 8901"/>
                  <a:gd name="T7" fmla="*/ 74 h 3753"/>
                  <a:gd name="T8" fmla="*/ 208 w 8901"/>
                  <a:gd name="T9" fmla="*/ 0 h 37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01" h="3753">
                    <a:moveTo>
                      <a:pt x="4041" y="0"/>
                    </a:moveTo>
                    <a:lnTo>
                      <a:pt x="8900" y="1539"/>
                    </a:lnTo>
                    <a:lnTo>
                      <a:pt x="5725" y="3752"/>
                    </a:lnTo>
                    <a:lnTo>
                      <a:pt x="0" y="1443"/>
                    </a:lnTo>
                    <a:lnTo>
                      <a:pt x="4041" y="0"/>
                    </a:lnTo>
                  </a:path>
                </a:pathLst>
              </a:custGeom>
              <a:gr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7" name="Freeform 22"/>
              <p:cNvSpPr>
                <a:spLocks noChangeArrowheads="1"/>
              </p:cNvSpPr>
              <p:nvPr/>
            </p:nvSpPr>
            <p:spPr bwMode="auto">
              <a:xfrm>
                <a:off x="4014" y="2247"/>
                <a:ext cx="1434" cy="468"/>
              </a:xfrm>
              <a:custGeom>
                <a:avLst/>
                <a:gdLst>
                  <a:gd name="T0" fmla="*/ 134 w 6322"/>
                  <a:gd name="T1" fmla="*/ 0 h 2065"/>
                  <a:gd name="T2" fmla="*/ 325 w 6322"/>
                  <a:gd name="T3" fmla="*/ 51 h 2065"/>
                  <a:gd name="T4" fmla="*/ 207 w 6322"/>
                  <a:gd name="T5" fmla="*/ 106 h 2065"/>
                  <a:gd name="T6" fmla="*/ 0 w 6322"/>
                  <a:gd name="T7" fmla="*/ 41 h 2065"/>
                  <a:gd name="T8" fmla="*/ 134 w 6322"/>
                  <a:gd name="T9" fmla="*/ 0 h 20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22" h="2065">
                    <a:moveTo>
                      <a:pt x="2602" y="0"/>
                    </a:moveTo>
                    <a:lnTo>
                      <a:pt x="6321" y="1000"/>
                    </a:lnTo>
                    <a:lnTo>
                      <a:pt x="4019" y="2064"/>
                    </a:lnTo>
                    <a:lnTo>
                      <a:pt x="0" y="798"/>
                    </a:lnTo>
                    <a:lnTo>
                      <a:pt x="2602" y="0"/>
                    </a:lnTo>
                  </a:path>
                </a:pathLst>
              </a:cu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8" name="Freeform 23"/>
              <p:cNvSpPr>
                <a:spLocks noChangeArrowheads="1"/>
              </p:cNvSpPr>
              <p:nvPr/>
            </p:nvSpPr>
            <p:spPr bwMode="auto">
              <a:xfrm>
                <a:off x="3673" y="2425"/>
                <a:ext cx="1310" cy="1012"/>
              </a:xfrm>
              <a:custGeom>
                <a:avLst/>
                <a:gdLst>
                  <a:gd name="T0" fmla="*/ 78 w 5776"/>
                  <a:gd name="T1" fmla="*/ 0 h 4462"/>
                  <a:gd name="T2" fmla="*/ 284 w 5776"/>
                  <a:gd name="T3" fmla="*/ 65 h 4462"/>
                  <a:gd name="T4" fmla="*/ 297 w 5776"/>
                  <a:gd name="T5" fmla="*/ 230 h 4462"/>
                  <a:gd name="T6" fmla="*/ 0 w 5776"/>
                  <a:gd name="T7" fmla="*/ 110 h 4462"/>
                  <a:gd name="T8" fmla="*/ 78 w 5776"/>
                  <a:gd name="T9" fmla="*/ 0 h 44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6" h="4462">
                    <a:moveTo>
                      <a:pt x="1509" y="0"/>
                    </a:moveTo>
                    <a:lnTo>
                      <a:pt x="5531" y="1260"/>
                    </a:lnTo>
                    <a:lnTo>
                      <a:pt x="5775" y="4461"/>
                    </a:lnTo>
                    <a:lnTo>
                      <a:pt x="0" y="2138"/>
                    </a:lnTo>
                    <a:lnTo>
                      <a:pt x="1509" y="0"/>
                    </a:lnTo>
                  </a:path>
                </a:pathLst>
              </a:cu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9" name="Freeform 24"/>
              <p:cNvSpPr>
                <a:spLocks noChangeArrowheads="1"/>
              </p:cNvSpPr>
              <p:nvPr/>
            </p:nvSpPr>
            <p:spPr bwMode="auto">
              <a:xfrm>
                <a:off x="4925" y="2473"/>
                <a:ext cx="774" cy="960"/>
              </a:xfrm>
              <a:custGeom>
                <a:avLst/>
                <a:gdLst>
                  <a:gd name="T0" fmla="*/ 0 w 3414"/>
                  <a:gd name="T1" fmla="*/ 55 h 4233"/>
                  <a:gd name="T2" fmla="*/ 118 w 3414"/>
                  <a:gd name="T3" fmla="*/ 0 h 4233"/>
                  <a:gd name="T4" fmla="*/ 175 w 3414"/>
                  <a:gd name="T5" fmla="*/ 103 h 4233"/>
                  <a:gd name="T6" fmla="*/ 12 w 3414"/>
                  <a:gd name="T7" fmla="*/ 218 h 4233"/>
                  <a:gd name="T8" fmla="*/ 0 w 3414"/>
                  <a:gd name="T9" fmla="*/ 55 h 42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14" h="4233">
                    <a:moveTo>
                      <a:pt x="0" y="1064"/>
                    </a:moveTo>
                    <a:lnTo>
                      <a:pt x="2302" y="0"/>
                    </a:lnTo>
                    <a:lnTo>
                      <a:pt x="3413" y="2006"/>
                    </a:lnTo>
                    <a:lnTo>
                      <a:pt x="235" y="4232"/>
                    </a:lnTo>
                    <a:lnTo>
                      <a:pt x="0" y="1064"/>
                    </a:lnTo>
                  </a:path>
                </a:pathLst>
              </a:custGeom>
              <a:solidFill>
                <a:srgbClr val="FF0000"/>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grpSp>
          <p:nvGrpSpPr>
            <p:cNvPr id="31764" name="Group 25"/>
            <p:cNvGrpSpPr>
              <a:grpSpLocks/>
            </p:cNvGrpSpPr>
            <p:nvPr/>
          </p:nvGrpSpPr>
          <p:grpSpPr bwMode="auto">
            <a:xfrm>
              <a:off x="6285963" y="2081790"/>
              <a:ext cx="1719752" cy="998866"/>
              <a:chOff x="4078" y="1794"/>
              <a:chExt cx="1293" cy="751"/>
            </a:xfrm>
          </p:grpSpPr>
          <p:sp>
            <p:nvSpPr>
              <p:cNvPr id="20" name="Freeform 26"/>
              <p:cNvSpPr>
                <a:spLocks noChangeArrowheads="1"/>
              </p:cNvSpPr>
              <p:nvPr/>
            </p:nvSpPr>
            <p:spPr bwMode="auto">
              <a:xfrm>
                <a:off x="4656" y="1801"/>
                <a:ext cx="715" cy="534"/>
              </a:xfrm>
              <a:custGeom>
                <a:avLst/>
                <a:gdLst>
                  <a:gd name="T0" fmla="*/ 8 w 3154"/>
                  <a:gd name="T1" fmla="*/ 0 h 2354"/>
                  <a:gd name="T2" fmla="*/ 110 w 3154"/>
                  <a:gd name="T3" fmla="*/ 13 h 2354"/>
                  <a:gd name="T4" fmla="*/ 162 w 3154"/>
                  <a:gd name="T5" fmla="*/ 121 h 2354"/>
                  <a:gd name="T6" fmla="*/ 0 w 3154"/>
                  <a:gd name="T7" fmla="*/ 79 h 2354"/>
                  <a:gd name="T8" fmla="*/ 8 w 3154"/>
                  <a:gd name="T9" fmla="*/ 0 h 23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54" h="2354">
                    <a:moveTo>
                      <a:pt x="154" y="0"/>
                    </a:moveTo>
                    <a:lnTo>
                      <a:pt x="2135" y="261"/>
                    </a:lnTo>
                    <a:lnTo>
                      <a:pt x="3153" y="2353"/>
                    </a:lnTo>
                    <a:lnTo>
                      <a:pt x="0" y="1538"/>
                    </a:lnTo>
                    <a:lnTo>
                      <a:pt x="154" y="0"/>
                    </a:lnTo>
                  </a:path>
                </a:pathLst>
              </a:custGeom>
              <a:solidFill>
                <a:srgbClr val="EAEAEA">
                  <a:alpha val="8000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1" name="Freeform 27"/>
              <p:cNvSpPr>
                <a:spLocks noChangeArrowheads="1"/>
              </p:cNvSpPr>
              <p:nvPr/>
            </p:nvSpPr>
            <p:spPr bwMode="auto">
              <a:xfrm>
                <a:off x="4078" y="2146"/>
                <a:ext cx="1291" cy="396"/>
              </a:xfrm>
              <a:custGeom>
                <a:avLst/>
                <a:gdLst>
                  <a:gd name="T0" fmla="*/ 128 w 5691"/>
                  <a:gd name="T1" fmla="*/ 0 h 1748"/>
                  <a:gd name="T2" fmla="*/ 293 w 5691"/>
                  <a:gd name="T3" fmla="*/ 41 h 1748"/>
                  <a:gd name="T4" fmla="*/ 188 w 5691"/>
                  <a:gd name="T5" fmla="*/ 90 h 1748"/>
                  <a:gd name="T6" fmla="*/ 0 w 5691"/>
                  <a:gd name="T7" fmla="*/ 38 h 1748"/>
                  <a:gd name="T8" fmla="*/ 128 w 5691"/>
                  <a:gd name="T9" fmla="*/ 0 h 1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91" h="1748">
                    <a:moveTo>
                      <a:pt x="2496" y="0"/>
                    </a:moveTo>
                    <a:lnTo>
                      <a:pt x="5690" y="801"/>
                    </a:lnTo>
                    <a:lnTo>
                      <a:pt x="3644" y="1747"/>
                    </a:lnTo>
                    <a:lnTo>
                      <a:pt x="0" y="748"/>
                    </a:lnTo>
                    <a:lnTo>
                      <a:pt x="2496" y="0"/>
                    </a:lnTo>
                  </a:path>
                </a:pathLst>
              </a:custGeom>
              <a:solidFill>
                <a:srgbClr val="C0C0C0">
                  <a:alpha val="8000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2" name="Freeform 28"/>
              <p:cNvSpPr>
                <a:spLocks noChangeArrowheads="1"/>
              </p:cNvSpPr>
              <p:nvPr/>
            </p:nvSpPr>
            <p:spPr bwMode="auto">
              <a:xfrm>
                <a:off x="4854" y="1862"/>
                <a:ext cx="514" cy="684"/>
              </a:xfrm>
              <a:custGeom>
                <a:avLst/>
                <a:gdLst>
                  <a:gd name="T0" fmla="*/ 0 w 2266"/>
                  <a:gd name="T1" fmla="*/ 15 h 3015"/>
                  <a:gd name="T2" fmla="*/ 61 w 2266"/>
                  <a:gd name="T3" fmla="*/ 0 h 3015"/>
                  <a:gd name="T4" fmla="*/ 117 w 2266"/>
                  <a:gd name="T5" fmla="*/ 106 h 3015"/>
                  <a:gd name="T6" fmla="*/ 12 w 2266"/>
                  <a:gd name="T7" fmla="*/ 155 h 3015"/>
                  <a:gd name="T8" fmla="*/ 0 w 2266"/>
                  <a:gd name="T9" fmla="*/ 15 h 30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66" h="3015">
                    <a:moveTo>
                      <a:pt x="0" y="282"/>
                    </a:moveTo>
                    <a:lnTo>
                      <a:pt x="1193" y="0"/>
                    </a:lnTo>
                    <a:lnTo>
                      <a:pt x="2265" y="2059"/>
                    </a:lnTo>
                    <a:lnTo>
                      <a:pt x="239" y="3014"/>
                    </a:lnTo>
                    <a:lnTo>
                      <a:pt x="0" y="282"/>
                    </a:lnTo>
                  </a:path>
                </a:pathLst>
              </a:custGeom>
              <a:solidFill>
                <a:srgbClr val="373737">
                  <a:alpha val="8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3" name="Freeform 29"/>
              <p:cNvSpPr>
                <a:spLocks noChangeArrowheads="1"/>
              </p:cNvSpPr>
              <p:nvPr/>
            </p:nvSpPr>
            <p:spPr bwMode="auto">
              <a:xfrm>
                <a:off x="4078" y="1801"/>
                <a:ext cx="611" cy="519"/>
              </a:xfrm>
              <a:custGeom>
                <a:avLst/>
                <a:gdLst>
                  <a:gd name="T0" fmla="*/ 72 w 2693"/>
                  <a:gd name="T1" fmla="*/ 12 h 2292"/>
                  <a:gd name="T2" fmla="*/ 139 w 2693"/>
                  <a:gd name="T3" fmla="*/ 0 h 2292"/>
                  <a:gd name="T4" fmla="*/ 132 w 2693"/>
                  <a:gd name="T5" fmla="*/ 78 h 2292"/>
                  <a:gd name="T6" fmla="*/ 0 w 2693"/>
                  <a:gd name="T7" fmla="*/ 118 h 2292"/>
                  <a:gd name="T8" fmla="*/ 72 w 2693"/>
                  <a:gd name="T9" fmla="*/ 12 h 2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2292">
                    <a:moveTo>
                      <a:pt x="1400" y="223"/>
                    </a:moveTo>
                    <a:lnTo>
                      <a:pt x="2692" y="0"/>
                    </a:lnTo>
                    <a:lnTo>
                      <a:pt x="2564" y="1525"/>
                    </a:lnTo>
                    <a:lnTo>
                      <a:pt x="0" y="2291"/>
                    </a:lnTo>
                    <a:lnTo>
                      <a:pt x="1400" y="223"/>
                    </a:lnTo>
                  </a:path>
                </a:pathLst>
              </a:custGeom>
              <a:solidFill>
                <a:srgbClr val="EAEAEA">
                  <a:alpha val="8000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4" name="Freeform 30"/>
              <p:cNvSpPr>
                <a:spLocks noChangeArrowheads="1"/>
              </p:cNvSpPr>
              <p:nvPr/>
            </p:nvSpPr>
            <p:spPr bwMode="auto">
              <a:xfrm>
                <a:off x="4082" y="1855"/>
                <a:ext cx="826" cy="689"/>
              </a:xfrm>
              <a:custGeom>
                <a:avLst/>
                <a:gdLst>
                  <a:gd name="T0" fmla="*/ 71 w 3645"/>
                  <a:gd name="T1" fmla="*/ 0 h 3037"/>
                  <a:gd name="T2" fmla="*/ 174 w 3645"/>
                  <a:gd name="T3" fmla="*/ 16 h 3037"/>
                  <a:gd name="T4" fmla="*/ 188 w 3645"/>
                  <a:gd name="T5" fmla="*/ 156 h 3037"/>
                  <a:gd name="T6" fmla="*/ 0 w 3645"/>
                  <a:gd name="T7" fmla="*/ 105 h 3037"/>
                  <a:gd name="T8" fmla="*/ 71 w 3645"/>
                  <a:gd name="T9" fmla="*/ 0 h 30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5" h="3037">
                    <a:moveTo>
                      <a:pt x="1388" y="0"/>
                    </a:moveTo>
                    <a:lnTo>
                      <a:pt x="3383" y="304"/>
                    </a:lnTo>
                    <a:lnTo>
                      <a:pt x="3644" y="3036"/>
                    </a:lnTo>
                    <a:lnTo>
                      <a:pt x="0" y="2040"/>
                    </a:lnTo>
                    <a:lnTo>
                      <a:pt x="1388" y="0"/>
                    </a:lnTo>
                  </a:path>
                </a:pathLst>
              </a:custGeom>
              <a:solidFill>
                <a:srgbClr val="373737"/>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25" name="Freeform 31"/>
              <p:cNvSpPr>
                <a:spLocks noChangeArrowheads="1"/>
              </p:cNvSpPr>
              <p:nvPr/>
            </p:nvSpPr>
            <p:spPr bwMode="auto">
              <a:xfrm>
                <a:off x="4391" y="1794"/>
                <a:ext cx="736" cy="129"/>
              </a:xfrm>
              <a:custGeom>
                <a:avLst/>
                <a:gdLst>
                  <a:gd name="T0" fmla="*/ 72 w 3247"/>
                  <a:gd name="T1" fmla="*/ 0 h 571"/>
                  <a:gd name="T2" fmla="*/ 167 w 3247"/>
                  <a:gd name="T3" fmla="*/ 14 h 571"/>
                  <a:gd name="T4" fmla="*/ 105 w 3247"/>
                  <a:gd name="T5" fmla="*/ 29 h 571"/>
                  <a:gd name="T6" fmla="*/ 0 w 3247"/>
                  <a:gd name="T7" fmla="*/ 12 h 571"/>
                  <a:gd name="T8" fmla="*/ 72 w 3247"/>
                  <a:gd name="T9" fmla="*/ 0 h 5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7" h="571">
                    <a:moveTo>
                      <a:pt x="1395" y="0"/>
                    </a:moveTo>
                    <a:lnTo>
                      <a:pt x="3246" y="275"/>
                    </a:lnTo>
                    <a:lnTo>
                      <a:pt x="2042" y="570"/>
                    </a:lnTo>
                    <a:lnTo>
                      <a:pt x="0" y="240"/>
                    </a:lnTo>
                    <a:lnTo>
                      <a:pt x="1395" y="0"/>
                    </a:lnTo>
                  </a:path>
                </a:pathLst>
              </a:custGeom>
              <a:solidFill>
                <a:srgbClr val="373737">
                  <a:alpha val="8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grpSp>
          <p:nvGrpSpPr>
            <p:cNvPr id="31765" name="Group 32"/>
            <p:cNvGrpSpPr>
              <a:grpSpLocks/>
            </p:cNvGrpSpPr>
            <p:nvPr/>
          </p:nvGrpSpPr>
          <p:grpSpPr bwMode="auto">
            <a:xfrm>
              <a:off x="6788715" y="1412776"/>
              <a:ext cx="816649" cy="684974"/>
              <a:chOff x="4456" y="1291"/>
              <a:chExt cx="614" cy="515"/>
            </a:xfrm>
          </p:grpSpPr>
          <p:sp>
            <p:nvSpPr>
              <p:cNvPr id="17" name="Freeform 33"/>
              <p:cNvSpPr>
                <a:spLocks noChangeArrowheads="1"/>
              </p:cNvSpPr>
              <p:nvPr/>
            </p:nvSpPr>
            <p:spPr bwMode="auto">
              <a:xfrm>
                <a:off x="4456" y="1699"/>
                <a:ext cx="615" cy="108"/>
              </a:xfrm>
              <a:custGeom>
                <a:avLst/>
                <a:gdLst>
                  <a:gd name="T0" fmla="*/ 65 w 2711"/>
                  <a:gd name="T1" fmla="*/ 0 h 478"/>
                  <a:gd name="T2" fmla="*/ 140 w 2711"/>
                  <a:gd name="T3" fmla="*/ 12 h 478"/>
                  <a:gd name="T4" fmla="*/ 87 w 2711"/>
                  <a:gd name="T5" fmla="*/ 24 h 478"/>
                  <a:gd name="T6" fmla="*/ 0 w 2711"/>
                  <a:gd name="T7" fmla="*/ 10 h 478"/>
                  <a:gd name="T8" fmla="*/ 65 w 2711"/>
                  <a:gd name="T9" fmla="*/ 0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11" h="478">
                    <a:moveTo>
                      <a:pt x="1257" y="0"/>
                    </a:moveTo>
                    <a:lnTo>
                      <a:pt x="2710" y="239"/>
                    </a:lnTo>
                    <a:lnTo>
                      <a:pt x="1691" y="477"/>
                    </a:lnTo>
                    <a:lnTo>
                      <a:pt x="0" y="195"/>
                    </a:lnTo>
                    <a:lnTo>
                      <a:pt x="1257" y="0"/>
                    </a:lnTo>
                  </a:path>
                </a:pathLst>
              </a:custGeom>
              <a:solidFill>
                <a:srgbClr val="C0C0C0">
                  <a:alpha val="80000"/>
                </a:srgbClr>
              </a:solid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18" name="Freeform 34"/>
              <p:cNvSpPr>
                <a:spLocks noChangeArrowheads="1"/>
              </p:cNvSpPr>
              <p:nvPr/>
            </p:nvSpPr>
            <p:spPr bwMode="auto">
              <a:xfrm>
                <a:off x="4456" y="1291"/>
                <a:ext cx="384" cy="517"/>
              </a:xfrm>
              <a:custGeom>
                <a:avLst/>
                <a:gdLst>
                  <a:gd name="T0" fmla="*/ 75 w 1692"/>
                  <a:gd name="T1" fmla="*/ 0 h 2278"/>
                  <a:gd name="T2" fmla="*/ 87 w 1692"/>
                  <a:gd name="T3" fmla="*/ 117 h 2278"/>
                  <a:gd name="T4" fmla="*/ 0 w 1692"/>
                  <a:gd name="T5" fmla="*/ 102 h 2278"/>
                  <a:gd name="T6" fmla="*/ 75 w 1692"/>
                  <a:gd name="T7" fmla="*/ 0 h 2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92" h="2278">
                    <a:moveTo>
                      <a:pt x="1449" y="0"/>
                    </a:moveTo>
                    <a:lnTo>
                      <a:pt x="1691" y="2277"/>
                    </a:lnTo>
                    <a:lnTo>
                      <a:pt x="0" y="1973"/>
                    </a:lnTo>
                    <a:lnTo>
                      <a:pt x="1449" y="0"/>
                    </a:lnTo>
                  </a:path>
                </a:pathLst>
              </a:custGeom>
              <a:solidFill>
                <a:srgbClr val="373737">
                  <a:alpha val="8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b="1" kern="0" dirty="0">
                  <a:ln w="18000">
                    <a:solidFill>
                      <a:srgbClr val="C0504D">
                        <a:satMod val="140000"/>
                      </a:srgbClr>
                    </a:solidFill>
                    <a:prstDash val="solid"/>
                    <a:miter lim="800000"/>
                  </a:ln>
                  <a:noFill/>
                  <a:effectLst>
                    <a:outerShdw blurRad="25500" dist="23000" dir="7020000" algn="tl">
                      <a:srgbClr val="000000">
                        <a:alpha val="50000"/>
                      </a:srgbClr>
                    </a:outerShdw>
                  </a:effectLst>
                  <a:latin typeface="微软雅黑" pitchFamily="34" charset="-122"/>
                  <a:ea typeface="微软雅黑" pitchFamily="34" charset="-122"/>
                </a:endParaRPr>
              </a:p>
            </p:txBody>
          </p:sp>
          <p:sp>
            <p:nvSpPr>
              <p:cNvPr id="19" name="Freeform 35"/>
              <p:cNvSpPr>
                <a:spLocks noChangeArrowheads="1"/>
              </p:cNvSpPr>
              <p:nvPr/>
            </p:nvSpPr>
            <p:spPr bwMode="auto">
              <a:xfrm>
                <a:off x="4785" y="1291"/>
                <a:ext cx="286" cy="517"/>
              </a:xfrm>
              <a:custGeom>
                <a:avLst/>
                <a:gdLst>
                  <a:gd name="T0" fmla="*/ 0 w 1262"/>
                  <a:gd name="T1" fmla="*/ 0 h 2278"/>
                  <a:gd name="T2" fmla="*/ 65 w 1262"/>
                  <a:gd name="T3" fmla="*/ 104 h 2278"/>
                  <a:gd name="T4" fmla="*/ 12 w 1262"/>
                  <a:gd name="T5" fmla="*/ 117 h 2278"/>
                  <a:gd name="T6" fmla="*/ 0 w 1262"/>
                  <a:gd name="T7" fmla="*/ 0 h 22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62" h="2278">
                    <a:moveTo>
                      <a:pt x="0" y="0"/>
                    </a:moveTo>
                    <a:lnTo>
                      <a:pt x="1261" y="2017"/>
                    </a:lnTo>
                    <a:lnTo>
                      <a:pt x="242" y="2277"/>
                    </a:lnTo>
                    <a:lnTo>
                      <a:pt x="0" y="0"/>
                    </a:lnTo>
                  </a:path>
                </a:pathLst>
              </a:custGeom>
              <a:solidFill>
                <a:srgbClr val="373737">
                  <a:alpha val="8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grpSp>
      </p:grpSp>
      <p:grpSp>
        <p:nvGrpSpPr>
          <p:cNvPr id="31752" name="组合 34"/>
          <p:cNvGrpSpPr>
            <a:grpSpLocks/>
          </p:cNvGrpSpPr>
          <p:nvPr/>
        </p:nvGrpSpPr>
        <p:grpSpPr bwMode="auto">
          <a:xfrm>
            <a:off x="1524000" y="3160713"/>
            <a:ext cx="3762375" cy="368300"/>
            <a:chOff x="1349460" y="2935085"/>
            <a:chExt cx="3762036" cy="367877"/>
          </a:xfrm>
        </p:grpSpPr>
        <p:sp>
          <p:nvSpPr>
            <p:cNvPr id="36" name="Line 7"/>
            <p:cNvSpPr>
              <a:spLocks noChangeShapeType="1"/>
            </p:cNvSpPr>
            <p:nvPr/>
          </p:nvSpPr>
          <p:spPr bwMode="auto">
            <a:xfrm>
              <a:off x="1349460" y="3271248"/>
              <a:ext cx="3762036" cy="0"/>
            </a:xfrm>
            <a:prstGeom prst="line">
              <a:avLst/>
            </a:prstGeom>
            <a:noFill/>
            <a:ln w="9525">
              <a:solidFill>
                <a:sysClr val="window" lastClr="FFFFFF">
                  <a:lumMod val="75000"/>
                </a:sys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1761" name="Text Box 13"/>
            <p:cNvSpPr txBox="1">
              <a:spLocks noChangeArrowheads="1"/>
            </p:cNvSpPr>
            <p:nvPr/>
          </p:nvSpPr>
          <p:spPr bwMode="auto">
            <a:xfrm>
              <a:off x="1349460" y="2935085"/>
              <a:ext cx="2142683" cy="367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000000"/>
                  </a:solidFill>
                  <a:latin typeface="微软雅黑" panose="020B0503020204020204" pitchFamily="34" charset="-122"/>
                  <a:ea typeface="微软雅黑" panose="020B0503020204020204" pitchFamily="34" charset="-122"/>
                </a:rPr>
                <a:t>3. </a:t>
              </a:r>
              <a:r>
                <a:rPr lang="zh-CN" altLang="en-US">
                  <a:solidFill>
                    <a:srgbClr val="000000"/>
                  </a:solidFill>
                  <a:latin typeface="微软雅黑" panose="020B0503020204020204" pitchFamily="34" charset="-122"/>
                  <a:ea typeface="微软雅黑" panose="020B0503020204020204" pitchFamily="34" charset="-122"/>
                </a:rPr>
                <a:t>点击输入文本</a:t>
              </a:r>
              <a:endParaRPr lang="en-US" altLang="zh-CN">
                <a:solidFill>
                  <a:srgbClr val="000000"/>
                </a:solidFill>
                <a:latin typeface="微软雅黑" panose="020B0503020204020204" pitchFamily="34" charset="-122"/>
                <a:ea typeface="微软雅黑" panose="020B0503020204020204" pitchFamily="34" charset="-122"/>
              </a:endParaRPr>
            </a:p>
          </p:txBody>
        </p:sp>
      </p:grpSp>
      <p:grpSp>
        <p:nvGrpSpPr>
          <p:cNvPr id="31753" name="组合 38"/>
          <p:cNvGrpSpPr>
            <a:grpSpLocks/>
          </p:cNvGrpSpPr>
          <p:nvPr/>
        </p:nvGrpSpPr>
        <p:grpSpPr bwMode="auto">
          <a:xfrm>
            <a:off x="1524000" y="2386013"/>
            <a:ext cx="4457700" cy="366712"/>
            <a:chOff x="1349460" y="2159287"/>
            <a:chExt cx="4456980" cy="367877"/>
          </a:xfrm>
        </p:grpSpPr>
        <p:sp>
          <p:nvSpPr>
            <p:cNvPr id="42" name="Line 7"/>
            <p:cNvSpPr>
              <a:spLocks noChangeShapeType="1"/>
            </p:cNvSpPr>
            <p:nvPr/>
          </p:nvSpPr>
          <p:spPr bwMode="auto">
            <a:xfrm>
              <a:off x="1349460" y="2495313"/>
              <a:ext cx="4456980" cy="0"/>
            </a:xfrm>
            <a:prstGeom prst="line">
              <a:avLst/>
            </a:prstGeom>
            <a:noFill/>
            <a:ln w="9525">
              <a:solidFill>
                <a:sysClr val="window" lastClr="FFFFFF">
                  <a:lumMod val="75000"/>
                </a:sys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1759" name="Text Box 13"/>
            <p:cNvSpPr txBox="1">
              <a:spLocks noChangeArrowheads="1"/>
            </p:cNvSpPr>
            <p:nvPr/>
          </p:nvSpPr>
          <p:spPr bwMode="auto">
            <a:xfrm>
              <a:off x="1349460" y="2159287"/>
              <a:ext cx="2246657" cy="367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000000"/>
                  </a:solidFill>
                  <a:latin typeface="微软雅黑" panose="020B0503020204020204" pitchFamily="34" charset="-122"/>
                  <a:ea typeface="微软雅黑" panose="020B0503020204020204" pitchFamily="34" charset="-122"/>
                </a:rPr>
                <a:t>2. </a:t>
              </a:r>
              <a:r>
                <a:rPr lang="zh-CN" altLang="en-US">
                  <a:solidFill>
                    <a:srgbClr val="000000"/>
                  </a:solidFill>
                  <a:latin typeface="微软雅黑" panose="020B0503020204020204" pitchFamily="34" charset="-122"/>
                  <a:ea typeface="微软雅黑" panose="020B0503020204020204" pitchFamily="34" charset="-122"/>
                </a:rPr>
                <a:t>点击输入文本</a:t>
              </a:r>
              <a:endParaRPr lang="en-US" altLang="zh-CN">
                <a:solidFill>
                  <a:srgbClr val="000000"/>
                </a:solidFill>
                <a:latin typeface="微软雅黑" panose="020B0503020204020204" pitchFamily="34" charset="-122"/>
                <a:ea typeface="微软雅黑" panose="020B0503020204020204" pitchFamily="34" charset="-122"/>
              </a:endParaRPr>
            </a:p>
          </p:txBody>
        </p:sp>
      </p:grpSp>
      <p:grpSp>
        <p:nvGrpSpPr>
          <p:cNvPr id="31754" name="组合 43"/>
          <p:cNvGrpSpPr>
            <a:grpSpLocks/>
          </p:cNvGrpSpPr>
          <p:nvPr/>
        </p:nvGrpSpPr>
        <p:grpSpPr bwMode="auto">
          <a:xfrm>
            <a:off x="1524000" y="1609725"/>
            <a:ext cx="5124450" cy="368300"/>
            <a:chOff x="1349460" y="1383488"/>
            <a:chExt cx="5124492" cy="367877"/>
          </a:xfrm>
        </p:grpSpPr>
        <p:sp>
          <p:nvSpPr>
            <p:cNvPr id="45" name="Line 7"/>
            <p:cNvSpPr>
              <a:spLocks noChangeShapeType="1"/>
            </p:cNvSpPr>
            <p:nvPr/>
          </p:nvSpPr>
          <p:spPr bwMode="auto">
            <a:xfrm>
              <a:off x="1349460" y="1719651"/>
              <a:ext cx="5124492" cy="0"/>
            </a:xfrm>
            <a:prstGeom prst="line">
              <a:avLst/>
            </a:prstGeom>
            <a:noFill/>
            <a:ln w="9525">
              <a:solidFill>
                <a:sysClr val="window" lastClr="FFFFFF">
                  <a:lumMod val="75000"/>
                </a:sys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fontAlgn="auto" hangingPunct="1">
                <a:spcBef>
                  <a:spcPts val="0"/>
                </a:spcBef>
                <a:spcAft>
                  <a:spcPts val="0"/>
                </a:spcAft>
                <a:defRPr/>
              </a:pPr>
              <a:endParaRPr lang="zh-CN" altLang="en-US" kern="0" dirty="0">
                <a:solidFill>
                  <a:sysClr val="windowText" lastClr="000000"/>
                </a:solidFill>
                <a:latin typeface="微软雅黑" pitchFamily="34" charset="-122"/>
                <a:ea typeface="微软雅黑" pitchFamily="34" charset="-122"/>
              </a:endParaRPr>
            </a:p>
          </p:txBody>
        </p:sp>
        <p:sp>
          <p:nvSpPr>
            <p:cNvPr id="31757" name="Text Box 13"/>
            <p:cNvSpPr txBox="1">
              <a:spLocks noChangeArrowheads="1"/>
            </p:cNvSpPr>
            <p:nvPr/>
          </p:nvSpPr>
          <p:spPr bwMode="auto">
            <a:xfrm>
              <a:off x="1349460" y="1383488"/>
              <a:ext cx="2711357" cy="367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1pPr>
              <a:lvl2pPr marL="742950" indent="-28575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2pPr>
              <a:lvl3pPr marL="11430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3pPr>
              <a:lvl4pPr marL="16002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4pPr>
              <a:lvl5pPr marL="2057400" indent="-228600">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tabLst>
                  <a:tab pos="723900" algn="l"/>
                  <a:tab pos="1447800" algn="l"/>
                  <a:tab pos="2171700" algn="l"/>
                  <a:tab pos="2895600" algn="l"/>
                  <a:tab pos="3619500" algn="l"/>
                  <a:tab pos="4343400" algn="l"/>
                  <a:tab pos="5067300" algn="l"/>
                </a:tabLs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000000"/>
                  </a:solidFill>
                  <a:latin typeface="微软雅黑" panose="020B0503020204020204" pitchFamily="34" charset="-122"/>
                  <a:ea typeface="微软雅黑" panose="020B0503020204020204" pitchFamily="34" charset="-122"/>
                </a:rPr>
                <a:t>1. </a:t>
              </a:r>
              <a:r>
                <a:rPr lang="zh-CN" altLang="en-US">
                  <a:solidFill>
                    <a:srgbClr val="000000"/>
                  </a:solidFill>
                  <a:latin typeface="微软雅黑" panose="020B0503020204020204" pitchFamily="34" charset="-122"/>
                  <a:ea typeface="微软雅黑" panose="020B0503020204020204" pitchFamily="34" charset="-122"/>
                </a:rPr>
                <a:t>点击输入文本</a:t>
              </a:r>
              <a:endParaRPr lang="en-US" altLang="zh-CN">
                <a:solidFill>
                  <a:srgbClr val="000000"/>
                </a:solidFill>
                <a:latin typeface="微软雅黑" panose="020B0503020204020204" pitchFamily="34" charset="-122"/>
                <a:ea typeface="微软雅黑" panose="020B0503020204020204" pitchFamily="34" charset="-122"/>
              </a:endParaRPr>
            </a:p>
          </p:txBody>
        </p:sp>
      </p:grpSp>
      <p:sp>
        <p:nvSpPr>
          <p:cNvPr id="31755" name="矩形 46"/>
          <p:cNvSpPr>
            <a:spLocks noChangeArrowheads="1"/>
          </p:cNvSpPr>
          <p:nvPr/>
        </p:nvSpPr>
        <p:spPr bwMode="auto">
          <a:xfrm>
            <a:off x="1514475" y="4995863"/>
            <a:ext cx="38274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r>
              <a:rPr lang="zh-CN" altLang="en-US" sz="1200" dirty="0" smtClean="0">
                <a:latin typeface="微软雅黑" panose="020B0503020204020204" pitchFamily="34" charset="-122"/>
                <a:ea typeface="微软雅黑" panose="020B0503020204020204" pitchFamily="34" charset="-122"/>
              </a:rPr>
              <a:t>锐旗设计致力于</a:t>
            </a:r>
            <a:r>
              <a:rPr lang="zh-CN" altLang="en-US" sz="1200" dirty="0">
                <a:latin typeface="微软雅黑" panose="020B0503020204020204" pitchFamily="34" charset="-122"/>
                <a:ea typeface="微软雅黑" panose="020B0503020204020204" pitchFamily="34" charset="-122"/>
              </a:rPr>
              <a:t>专业</a:t>
            </a:r>
            <a:r>
              <a:rPr lang="en-US" altLang="zh-CN" sz="1200" dirty="0">
                <a:latin typeface="微软雅黑" panose="020B0503020204020204" pitchFamily="34" charset="-122"/>
                <a:ea typeface="微软雅黑" panose="020B0503020204020204" pitchFamily="34" charset="-122"/>
              </a:rPr>
              <a:t>PPT</a:t>
            </a:r>
            <a:r>
              <a:rPr lang="zh-CN" altLang="en-US" sz="1200" dirty="0">
                <a:latin typeface="微软雅黑" panose="020B0503020204020204" pitchFamily="34" charset="-122"/>
                <a:ea typeface="微软雅黑" panose="020B0503020204020204" pitchFamily="34" charset="-122"/>
              </a:rPr>
              <a:t>模板的发布，课件及汇报</a:t>
            </a:r>
            <a:r>
              <a:rPr lang="en-US" altLang="zh-CN" sz="1200" dirty="0">
                <a:latin typeface="微软雅黑" panose="020B0503020204020204" pitchFamily="34" charset="-122"/>
                <a:ea typeface="微软雅黑" panose="020B0503020204020204" pitchFamily="34" charset="-122"/>
              </a:rPr>
              <a:t>PPT</a:t>
            </a:r>
            <a:r>
              <a:rPr lang="zh-CN" altLang="en-US" sz="1200" dirty="0">
                <a:latin typeface="微软雅黑" panose="020B0503020204020204" pitchFamily="34" charset="-122"/>
                <a:ea typeface="微软雅黑" panose="020B0503020204020204" pitchFamily="34" charset="-122"/>
              </a:rPr>
              <a:t>的美化，并为您提供专业的</a:t>
            </a:r>
            <a:r>
              <a:rPr lang="en-US" altLang="zh-CN" sz="1200" dirty="0">
                <a:latin typeface="微软雅黑" panose="020B0503020204020204" pitchFamily="34" charset="-122"/>
                <a:ea typeface="微软雅黑" panose="020B0503020204020204" pitchFamily="34" charset="-122"/>
              </a:rPr>
              <a:t>PPT</a:t>
            </a:r>
            <a:r>
              <a:rPr lang="zh-CN" altLang="en-US" sz="1200" dirty="0">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200" dirty="0">
              <a:latin typeface="微软雅黑" panose="020B0503020204020204" pitchFamily="34" charset="-122"/>
              <a:ea typeface="微软雅黑" panose="020B0503020204020204" pitchFamily="34" charset="-122"/>
            </a:endParaRPr>
          </a:p>
          <a:p>
            <a:pPr algn="just" eaLnBrk="1" hangingPunct="1"/>
            <a:endParaRPr lang="en-US" altLang="zh-CN" sz="1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77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12187238" cy="53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925" y="4995863"/>
            <a:ext cx="12366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组合 40"/>
          <p:cNvGrpSpPr>
            <a:grpSpLocks/>
          </p:cNvGrpSpPr>
          <p:nvPr/>
        </p:nvGrpSpPr>
        <p:grpSpPr bwMode="auto">
          <a:xfrm>
            <a:off x="357188" y="776288"/>
            <a:ext cx="4298950" cy="711200"/>
            <a:chOff x="508044" y="767587"/>
            <a:chExt cx="4299626" cy="710880"/>
          </a:xfrm>
        </p:grpSpPr>
        <p:pic>
          <p:nvPicPr>
            <p:cNvPr id="32790"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44" y="767587"/>
              <a:ext cx="4299626" cy="71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1" name="文本框 7"/>
            <p:cNvSpPr txBox="1">
              <a:spLocks noChangeArrowheads="1"/>
            </p:cNvSpPr>
            <p:nvPr/>
          </p:nvSpPr>
          <p:spPr bwMode="auto">
            <a:xfrm>
              <a:off x="961352" y="946517"/>
              <a:ext cx="27903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微软雅黑" panose="020B0503020204020204" pitchFamily="34" charset="-122"/>
                  <a:ea typeface="微软雅黑" panose="020B0503020204020204" pitchFamily="34" charset="-122"/>
                </a:rPr>
                <a:t>单击此处添加标题</a:t>
              </a:r>
            </a:p>
          </p:txBody>
        </p:sp>
      </p:grpSp>
      <p:pic>
        <p:nvPicPr>
          <p:cNvPr id="32773" name="图片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21996">
            <a:off x="107950" y="284163"/>
            <a:ext cx="163195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8"/>
          <p:cNvGrpSpPr>
            <a:grpSpLocks/>
          </p:cNvGrpSpPr>
          <p:nvPr/>
        </p:nvGrpSpPr>
        <p:grpSpPr bwMode="auto">
          <a:xfrm>
            <a:off x="1173163" y="1989138"/>
            <a:ext cx="1987550" cy="2144712"/>
            <a:chOff x="1128928" y="1940780"/>
            <a:chExt cx="1987606" cy="2143181"/>
          </a:xfrm>
        </p:grpSpPr>
        <p:pic>
          <p:nvPicPr>
            <p:cNvPr id="32788"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0511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文本框 10"/>
            <p:cNvSpPr txBox="1">
              <a:spLocks noChangeArrowheads="1"/>
            </p:cNvSpPr>
            <p:nvPr/>
          </p:nvSpPr>
          <p:spPr bwMode="auto">
            <a:xfrm>
              <a:off x="1700376" y="2596872"/>
              <a:ext cx="1296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C00000"/>
                  </a:solidFill>
                  <a:latin typeface="微软雅黑" panose="020B0503020204020204" pitchFamily="34" charset="-122"/>
                  <a:ea typeface="微软雅黑" panose="020B0503020204020204" pitchFamily="34" charset="-122"/>
                </a:rPr>
                <a:t>添加</a:t>
              </a:r>
              <a:endParaRPr lang="en-US" altLang="zh-CN" sz="2400" b="1">
                <a:solidFill>
                  <a:srgbClr val="C00000"/>
                </a:solidFill>
                <a:latin typeface="微软雅黑" panose="020B0503020204020204" pitchFamily="34" charset="-122"/>
                <a:ea typeface="微软雅黑" panose="020B0503020204020204" pitchFamily="34" charset="-122"/>
              </a:endParaRPr>
            </a:p>
            <a:p>
              <a:pPr eaLnBrk="1" hangingPunct="1"/>
              <a:r>
                <a:rPr lang="zh-CN" altLang="en-US" sz="2400" b="1">
                  <a:solidFill>
                    <a:srgbClr val="C00000"/>
                  </a:solidFill>
                  <a:latin typeface="微软雅黑" panose="020B0503020204020204" pitchFamily="34" charset="-122"/>
                  <a:ea typeface="微软雅黑" panose="020B0503020204020204" pitchFamily="34" charset="-122"/>
                </a:rPr>
                <a:t>标题</a:t>
              </a:r>
            </a:p>
          </p:txBody>
        </p:sp>
      </p:grpSp>
      <p:sp>
        <p:nvSpPr>
          <p:cNvPr id="12" name="文本框 11"/>
          <p:cNvSpPr txBox="1">
            <a:spLocks noChangeArrowheads="1"/>
          </p:cNvSpPr>
          <p:nvPr/>
        </p:nvSpPr>
        <p:spPr bwMode="auto">
          <a:xfrm>
            <a:off x="1071563" y="4510088"/>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grpSp>
        <p:nvGrpSpPr>
          <p:cNvPr id="13" name="组合 12"/>
          <p:cNvGrpSpPr>
            <a:grpSpLocks/>
          </p:cNvGrpSpPr>
          <p:nvPr/>
        </p:nvGrpSpPr>
        <p:grpSpPr bwMode="auto">
          <a:xfrm>
            <a:off x="3694113" y="1989138"/>
            <a:ext cx="1987550" cy="2144712"/>
            <a:chOff x="3649528" y="1940780"/>
            <a:chExt cx="1987606" cy="2143181"/>
          </a:xfrm>
        </p:grpSpPr>
        <p:pic>
          <p:nvPicPr>
            <p:cNvPr id="32786" name="图片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1740" y="201856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7" name="文本框 14"/>
            <p:cNvSpPr txBox="1">
              <a:spLocks noChangeArrowheads="1"/>
            </p:cNvSpPr>
            <p:nvPr/>
          </p:nvSpPr>
          <p:spPr bwMode="auto">
            <a:xfrm>
              <a:off x="4223792" y="2596872"/>
              <a:ext cx="1296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C00000"/>
                  </a:solidFill>
                  <a:latin typeface="微软雅黑" panose="020B0503020204020204" pitchFamily="34" charset="-122"/>
                  <a:ea typeface="微软雅黑" panose="020B0503020204020204" pitchFamily="34" charset="-122"/>
                </a:rPr>
                <a:t>添加</a:t>
              </a:r>
              <a:endParaRPr lang="en-US" altLang="zh-CN" sz="2400" b="1">
                <a:solidFill>
                  <a:srgbClr val="C00000"/>
                </a:solidFill>
                <a:latin typeface="微软雅黑" panose="020B0503020204020204" pitchFamily="34" charset="-122"/>
                <a:ea typeface="微软雅黑" panose="020B0503020204020204" pitchFamily="34" charset="-122"/>
              </a:endParaRPr>
            </a:p>
            <a:p>
              <a:pPr eaLnBrk="1" hangingPunct="1"/>
              <a:r>
                <a:rPr lang="zh-CN" altLang="en-US" sz="2400" b="1">
                  <a:solidFill>
                    <a:srgbClr val="C00000"/>
                  </a:solidFill>
                  <a:latin typeface="微软雅黑" panose="020B0503020204020204" pitchFamily="34" charset="-122"/>
                  <a:ea typeface="微软雅黑" panose="020B0503020204020204" pitchFamily="34" charset="-122"/>
                </a:rPr>
                <a:t>标题</a:t>
              </a:r>
            </a:p>
          </p:txBody>
        </p:sp>
      </p:grpSp>
      <p:sp>
        <p:nvSpPr>
          <p:cNvPr id="16" name="文本框 15"/>
          <p:cNvSpPr txBox="1">
            <a:spLocks noChangeArrowheads="1"/>
          </p:cNvSpPr>
          <p:nvPr/>
        </p:nvSpPr>
        <p:spPr bwMode="auto">
          <a:xfrm>
            <a:off x="3594100" y="4510088"/>
            <a:ext cx="26654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grpSp>
        <p:nvGrpSpPr>
          <p:cNvPr id="17" name="组合 16"/>
          <p:cNvGrpSpPr>
            <a:grpSpLocks/>
          </p:cNvGrpSpPr>
          <p:nvPr/>
        </p:nvGrpSpPr>
        <p:grpSpPr bwMode="auto">
          <a:xfrm>
            <a:off x="6329363" y="1887538"/>
            <a:ext cx="1987550" cy="2143125"/>
            <a:chOff x="6284887" y="1838520"/>
            <a:chExt cx="1987606" cy="2143181"/>
          </a:xfrm>
        </p:grpSpPr>
        <p:pic>
          <p:nvPicPr>
            <p:cNvPr id="32784" name="图片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070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文本框 18"/>
            <p:cNvSpPr txBox="1">
              <a:spLocks noChangeArrowheads="1"/>
            </p:cNvSpPr>
            <p:nvPr/>
          </p:nvSpPr>
          <p:spPr bwMode="auto">
            <a:xfrm>
              <a:off x="6902378" y="2596872"/>
              <a:ext cx="1296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C00000"/>
                  </a:solidFill>
                  <a:latin typeface="微软雅黑" panose="020B0503020204020204" pitchFamily="34" charset="-122"/>
                  <a:ea typeface="微软雅黑" panose="020B0503020204020204" pitchFamily="34" charset="-122"/>
                </a:rPr>
                <a:t>添加</a:t>
              </a:r>
              <a:endParaRPr lang="en-US" altLang="zh-CN" sz="2400" b="1">
                <a:solidFill>
                  <a:srgbClr val="C00000"/>
                </a:solidFill>
                <a:latin typeface="微软雅黑" panose="020B0503020204020204" pitchFamily="34" charset="-122"/>
                <a:ea typeface="微软雅黑" panose="020B0503020204020204" pitchFamily="34" charset="-122"/>
              </a:endParaRPr>
            </a:p>
            <a:p>
              <a:pPr eaLnBrk="1" hangingPunct="1"/>
              <a:r>
                <a:rPr lang="zh-CN" altLang="en-US" sz="2400" b="1">
                  <a:solidFill>
                    <a:srgbClr val="C00000"/>
                  </a:solidFill>
                  <a:latin typeface="微软雅黑" panose="020B0503020204020204" pitchFamily="34" charset="-122"/>
                  <a:ea typeface="微软雅黑" panose="020B0503020204020204" pitchFamily="34" charset="-122"/>
                </a:rPr>
                <a:t>标题</a:t>
              </a:r>
            </a:p>
          </p:txBody>
        </p:sp>
      </p:grpSp>
      <p:sp>
        <p:nvSpPr>
          <p:cNvPr id="20" name="文本框 19"/>
          <p:cNvSpPr txBox="1">
            <a:spLocks noChangeArrowheads="1"/>
          </p:cNvSpPr>
          <p:nvPr/>
        </p:nvSpPr>
        <p:spPr bwMode="auto">
          <a:xfrm>
            <a:off x="6273800" y="4510088"/>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grpSp>
        <p:nvGrpSpPr>
          <p:cNvPr id="21" name="组合 20"/>
          <p:cNvGrpSpPr>
            <a:grpSpLocks/>
          </p:cNvGrpSpPr>
          <p:nvPr/>
        </p:nvGrpSpPr>
        <p:grpSpPr bwMode="auto">
          <a:xfrm>
            <a:off x="8850313" y="1887538"/>
            <a:ext cx="1987550" cy="2143125"/>
            <a:chOff x="8805487" y="1838520"/>
            <a:chExt cx="1987606" cy="2143181"/>
          </a:xfrm>
        </p:grpSpPr>
        <p:pic>
          <p:nvPicPr>
            <p:cNvPr id="32782" name="图片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8727699" y="1916308"/>
              <a:ext cx="2143181" cy="198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文本框 22"/>
            <p:cNvSpPr txBox="1">
              <a:spLocks noChangeArrowheads="1"/>
            </p:cNvSpPr>
            <p:nvPr/>
          </p:nvSpPr>
          <p:spPr bwMode="auto">
            <a:xfrm>
              <a:off x="9362162" y="2596872"/>
              <a:ext cx="1296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C00000"/>
                  </a:solidFill>
                  <a:latin typeface="微软雅黑" panose="020B0503020204020204" pitchFamily="34" charset="-122"/>
                  <a:ea typeface="微软雅黑" panose="020B0503020204020204" pitchFamily="34" charset="-122"/>
                </a:rPr>
                <a:t>添加</a:t>
              </a:r>
              <a:endParaRPr lang="en-US" altLang="zh-CN" sz="2400" b="1">
                <a:solidFill>
                  <a:srgbClr val="C00000"/>
                </a:solidFill>
                <a:latin typeface="微软雅黑" panose="020B0503020204020204" pitchFamily="34" charset="-122"/>
                <a:ea typeface="微软雅黑" panose="020B0503020204020204" pitchFamily="34" charset="-122"/>
              </a:endParaRPr>
            </a:p>
            <a:p>
              <a:pPr eaLnBrk="1" hangingPunct="1"/>
              <a:r>
                <a:rPr lang="zh-CN" altLang="en-US" sz="2400" b="1">
                  <a:solidFill>
                    <a:srgbClr val="C00000"/>
                  </a:solidFill>
                  <a:latin typeface="微软雅黑" panose="020B0503020204020204" pitchFamily="34" charset="-122"/>
                  <a:ea typeface="微软雅黑" panose="020B0503020204020204" pitchFamily="34" charset="-122"/>
                </a:rPr>
                <a:t>标题</a:t>
              </a:r>
            </a:p>
          </p:txBody>
        </p:sp>
      </p:grpSp>
      <p:sp>
        <p:nvSpPr>
          <p:cNvPr id="24" name="文本框 23"/>
          <p:cNvSpPr txBox="1">
            <a:spLocks noChangeArrowheads="1"/>
          </p:cNvSpPr>
          <p:nvPr/>
        </p:nvSpPr>
        <p:spPr bwMode="auto">
          <a:xfrm>
            <a:off x="8732838" y="4510088"/>
            <a:ext cx="266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latin typeface="微软雅黑" panose="020B0503020204020204" pitchFamily="34" charset="-122"/>
                <a:ea typeface="微软雅黑" panose="020B0503020204020204" pitchFamily="34" charset="-122"/>
              </a:rPr>
              <a:t>针对上方标题进行阐述</a:t>
            </a:r>
            <a:endParaRPr lang="en-US" altLang="zh-CN">
              <a:latin typeface="微软雅黑" panose="020B0503020204020204" pitchFamily="34" charset="-122"/>
              <a:ea typeface="微软雅黑" panose="020B0503020204020204" pitchFamily="34" charset="-122"/>
            </a:endParaRP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r>
              <a:rPr lang="zh-CN" altLang="en-US">
                <a:latin typeface="微软雅黑" panose="020B0503020204020204" pitchFamily="34" charset="-122"/>
                <a:ea typeface="微软雅黑" panose="020B0503020204020204" pitchFamily="34" charset="-122"/>
              </a:rPr>
              <a:t>针对上方标题进行阐述</a:t>
            </a:r>
          </a:p>
          <a:p>
            <a:pPr eaLnBrk="1" hangingPunct="1"/>
            <a:endParaRPr lang="zh-CN" altLang="en-US">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300"/>
                                        <p:tgtEl>
                                          <p:spTgt spid="9"/>
                                        </p:tgtEl>
                                      </p:cBhvr>
                                    </p:animEffect>
                                    <p:anim calcmode="lin" valueType="num">
                                      <p:cBhvr>
                                        <p:cTn id="12" dur="300" fill="hold"/>
                                        <p:tgtEl>
                                          <p:spTgt spid="9"/>
                                        </p:tgtEl>
                                        <p:attrNameLst>
                                          <p:attrName>ppt_x</p:attrName>
                                        </p:attrNameLst>
                                      </p:cBhvr>
                                      <p:tavLst>
                                        <p:tav tm="0">
                                          <p:val>
                                            <p:strVal val="#ppt_x"/>
                                          </p:val>
                                        </p:tav>
                                        <p:tav tm="100000">
                                          <p:val>
                                            <p:strVal val="#ppt_x"/>
                                          </p:val>
                                        </p:tav>
                                      </p:tavLst>
                                    </p:anim>
                                    <p:anim calcmode="lin" valueType="num">
                                      <p:cBhvr>
                                        <p:cTn id="13" dur="300" fill="hold"/>
                                        <p:tgtEl>
                                          <p:spTgt spid="9"/>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8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anim calcmode="lin" valueType="num">
                                      <p:cBhvr>
                                        <p:cTn id="18" dur="300" fill="hold"/>
                                        <p:tgtEl>
                                          <p:spTgt spid="13"/>
                                        </p:tgtEl>
                                        <p:attrNameLst>
                                          <p:attrName>ppt_x</p:attrName>
                                        </p:attrNameLst>
                                      </p:cBhvr>
                                      <p:tavLst>
                                        <p:tav tm="0">
                                          <p:val>
                                            <p:strVal val="#ppt_x"/>
                                          </p:val>
                                        </p:tav>
                                        <p:tav tm="100000">
                                          <p:val>
                                            <p:strVal val="#ppt_x"/>
                                          </p:val>
                                        </p:tav>
                                      </p:tavLst>
                                    </p:anim>
                                    <p:anim calcmode="lin" valueType="num">
                                      <p:cBhvr>
                                        <p:cTn id="19" dur="300" fill="hold"/>
                                        <p:tgtEl>
                                          <p:spTgt spid="1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1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300"/>
                                        <p:tgtEl>
                                          <p:spTgt spid="17"/>
                                        </p:tgtEl>
                                      </p:cBhvr>
                                    </p:animEffect>
                                    <p:anim calcmode="lin" valueType="num">
                                      <p:cBhvr>
                                        <p:cTn id="24" dur="300" fill="hold"/>
                                        <p:tgtEl>
                                          <p:spTgt spid="17"/>
                                        </p:tgtEl>
                                        <p:attrNameLst>
                                          <p:attrName>ppt_x</p:attrName>
                                        </p:attrNameLst>
                                      </p:cBhvr>
                                      <p:tavLst>
                                        <p:tav tm="0">
                                          <p:val>
                                            <p:strVal val="#ppt_x"/>
                                          </p:val>
                                        </p:tav>
                                        <p:tav tm="100000">
                                          <p:val>
                                            <p:strVal val="#ppt_x"/>
                                          </p:val>
                                        </p:tav>
                                      </p:tavLst>
                                    </p:anim>
                                    <p:anim calcmode="lin" valueType="num">
                                      <p:cBhvr>
                                        <p:cTn id="25" dur="300" fill="hold"/>
                                        <p:tgtEl>
                                          <p:spTgt spid="17"/>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400"/>
                            </p:stCondLst>
                            <p:childTnLst>
                              <p:par>
                                <p:cTn id="27" presetID="42"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anim calcmode="lin" valueType="num">
                                      <p:cBhvr>
                                        <p:cTn id="30" dur="300" fill="hold"/>
                                        <p:tgtEl>
                                          <p:spTgt spid="21"/>
                                        </p:tgtEl>
                                        <p:attrNameLst>
                                          <p:attrName>ppt_x</p:attrName>
                                        </p:attrNameLst>
                                      </p:cBhvr>
                                      <p:tavLst>
                                        <p:tav tm="0">
                                          <p:val>
                                            <p:strVal val="#ppt_x"/>
                                          </p:val>
                                        </p:tav>
                                        <p:tav tm="100000">
                                          <p:val>
                                            <p:strVal val="#ppt_x"/>
                                          </p:val>
                                        </p:tav>
                                      </p:tavLst>
                                    </p:anim>
                                    <p:anim calcmode="lin" valueType="num">
                                      <p:cBhvr>
                                        <p:cTn id="31" dur="300" fill="hold"/>
                                        <p:tgtEl>
                                          <p:spTgt spid="21"/>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7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300"/>
                                        <p:tgtEl>
                                          <p:spTgt spid="12"/>
                                        </p:tgtEl>
                                      </p:cBhvr>
                                    </p:animEffect>
                                    <p:anim calcmode="lin" valueType="num">
                                      <p:cBhvr>
                                        <p:cTn id="36" dur="300" fill="hold"/>
                                        <p:tgtEl>
                                          <p:spTgt spid="12"/>
                                        </p:tgtEl>
                                        <p:attrNameLst>
                                          <p:attrName>ppt_x</p:attrName>
                                        </p:attrNameLst>
                                      </p:cBhvr>
                                      <p:tavLst>
                                        <p:tav tm="0">
                                          <p:val>
                                            <p:strVal val="#ppt_x"/>
                                          </p:val>
                                        </p:tav>
                                        <p:tav tm="100000">
                                          <p:val>
                                            <p:strVal val="#ppt_x"/>
                                          </p:val>
                                        </p:tav>
                                      </p:tavLst>
                                    </p:anim>
                                    <p:anim calcmode="lin" valueType="num">
                                      <p:cBhvr>
                                        <p:cTn id="37" dur="300" fill="hold"/>
                                        <p:tgtEl>
                                          <p:spTgt spid="12"/>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300"/>
                                        <p:tgtEl>
                                          <p:spTgt spid="16"/>
                                        </p:tgtEl>
                                      </p:cBhvr>
                                    </p:animEffect>
                                    <p:anim calcmode="lin" valueType="num">
                                      <p:cBhvr>
                                        <p:cTn id="42" dur="300" fill="hold"/>
                                        <p:tgtEl>
                                          <p:spTgt spid="16"/>
                                        </p:tgtEl>
                                        <p:attrNameLst>
                                          <p:attrName>ppt_x</p:attrName>
                                        </p:attrNameLst>
                                      </p:cBhvr>
                                      <p:tavLst>
                                        <p:tav tm="0">
                                          <p:val>
                                            <p:strVal val="#ppt_x"/>
                                          </p:val>
                                        </p:tav>
                                        <p:tav tm="100000">
                                          <p:val>
                                            <p:strVal val="#ppt_x"/>
                                          </p:val>
                                        </p:tav>
                                      </p:tavLst>
                                    </p:anim>
                                    <p:anim calcmode="lin" valueType="num">
                                      <p:cBhvr>
                                        <p:cTn id="43" dur="300" fill="hold"/>
                                        <p:tgtEl>
                                          <p:spTgt spid="16"/>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2300"/>
                            </p:stCondLst>
                            <p:childTnLst>
                              <p:par>
                                <p:cTn id="45" presetID="42"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300"/>
                                        <p:tgtEl>
                                          <p:spTgt spid="20"/>
                                        </p:tgtEl>
                                      </p:cBhvr>
                                    </p:animEffect>
                                    <p:anim calcmode="lin" valueType="num">
                                      <p:cBhvr>
                                        <p:cTn id="48" dur="300" fill="hold"/>
                                        <p:tgtEl>
                                          <p:spTgt spid="20"/>
                                        </p:tgtEl>
                                        <p:attrNameLst>
                                          <p:attrName>ppt_x</p:attrName>
                                        </p:attrNameLst>
                                      </p:cBhvr>
                                      <p:tavLst>
                                        <p:tav tm="0">
                                          <p:val>
                                            <p:strVal val="#ppt_x"/>
                                          </p:val>
                                        </p:tav>
                                        <p:tav tm="100000">
                                          <p:val>
                                            <p:strVal val="#ppt_x"/>
                                          </p:val>
                                        </p:tav>
                                      </p:tavLst>
                                    </p:anim>
                                    <p:anim calcmode="lin" valueType="num">
                                      <p:cBhvr>
                                        <p:cTn id="49" dur="300" fill="hold"/>
                                        <p:tgtEl>
                                          <p:spTgt spid="20"/>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2600"/>
                            </p:stCondLst>
                            <p:childTnLst>
                              <p:par>
                                <p:cTn id="51" presetID="42"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300"/>
                                        <p:tgtEl>
                                          <p:spTgt spid="24"/>
                                        </p:tgtEl>
                                      </p:cBhvr>
                                    </p:animEffect>
                                    <p:anim calcmode="lin" valueType="num">
                                      <p:cBhvr>
                                        <p:cTn id="54" dur="300" fill="hold"/>
                                        <p:tgtEl>
                                          <p:spTgt spid="24"/>
                                        </p:tgtEl>
                                        <p:attrNameLst>
                                          <p:attrName>ppt_x</p:attrName>
                                        </p:attrNameLst>
                                      </p:cBhvr>
                                      <p:tavLst>
                                        <p:tav tm="0">
                                          <p:val>
                                            <p:strVal val="#ppt_x"/>
                                          </p:val>
                                        </p:tav>
                                        <p:tav tm="100000">
                                          <p:val>
                                            <p:strVal val="#ppt_x"/>
                                          </p:val>
                                        </p:tav>
                                      </p:tavLst>
                                    </p:anim>
                                    <p:anim calcmode="lin" valueType="num">
                                      <p:cBhvr>
                                        <p:cTn id="55" dur="3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2155</Words>
  <Application>Microsoft Office PowerPoint</Application>
  <PresentationFormat>宽屏</PresentationFormat>
  <Paragraphs>224</Paragraphs>
  <Slides>25</Slides>
  <Notes>6</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25</vt:i4>
      </vt:variant>
    </vt:vector>
  </HeadingPairs>
  <TitlesOfParts>
    <vt:vector size="40" baseType="lpstr">
      <vt:lpstr>Arial Unicode MS</vt:lpstr>
      <vt:lpstr>方正正大黑简体</vt:lpstr>
      <vt:lpstr>方正正准黑简体</vt:lpstr>
      <vt:lpstr>楷体</vt:lpstr>
      <vt:lpstr>隶书</vt:lpstr>
      <vt:lpstr>宋体</vt:lpstr>
      <vt:lpstr>微软雅黑</vt:lpstr>
      <vt:lpstr>造字工房悦黑体验版常规体</vt:lpstr>
      <vt:lpstr>Arial</vt:lpstr>
      <vt:lpstr>Calibri</vt:lpstr>
      <vt:lpstr>Calibri Light</vt:lpstr>
      <vt:lpstr>Impact</vt:lpstr>
      <vt:lpstr>Office 主题</vt:lpstr>
      <vt:lpstr>20_Office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40</cp:revision>
  <dcterms:created xsi:type="dcterms:W3CDTF">2014-11-25T06:43:26Z</dcterms:created>
  <dcterms:modified xsi:type="dcterms:W3CDTF">2016-11-07T15:26:52Z</dcterms:modified>
  <cp:category>锐旗设计；https://9ppt.taobao.com</cp:category>
</cp:coreProperties>
</file>